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7" r:id="rId5"/>
    <p:sldMasterId id="2147483756" r:id="rId6"/>
    <p:sldMasterId id="2147483775" r:id="rId7"/>
    <p:sldMasterId id="2147483809" r:id="rId8"/>
  </p:sldMasterIdLst>
  <p:notesMasterIdLst>
    <p:notesMasterId r:id="rId32"/>
  </p:notesMasterIdLst>
  <p:handoutMasterIdLst>
    <p:handoutMasterId r:id="rId33"/>
  </p:handoutMasterIdLst>
  <p:sldIdLst>
    <p:sldId id="289" r:id="rId9"/>
    <p:sldId id="287" r:id="rId10"/>
    <p:sldId id="299" r:id="rId11"/>
    <p:sldId id="295" r:id="rId12"/>
    <p:sldId id="296" r:id="rId13"/>
    <p:sldId id="300" r:id="rId14"/>
    <p:sldId id="302" r:id="rId15"/>
    <p:sldId id="303" r:id="rId16"/>
    <p:sldId id="304" r:id="rId17"/>
    <p:sldId id="298" r:id="rId18"/>
    <p:sldId id="305" r:id="rId19"/>
    <p:sldId id="306" r:id="rId20"/>
    <p:sldId id="307" r:id="rId21"/>
    <p:sldId id="308" r:id="rId22"/>
    <p:sldId id="309" r:id="rId23"/>
    <p:sldId id="310" r:id="rId24"/>
    <p:sldId id="311" r:id="rId25"/>
    <p:sldId id="312" r:id="rId26"/>
    <p:sldId id="313" r:id="rId27"/>
    <p:sldId id="314" r:id="rId28"/>
    <p:sldId id="315" r:id="rId29"/>
    <p:sldId id="316" r:id="rId30"/>
    <p:sldId id="317" r:id="rId31"/>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8D"/>
    <a:srgbClr val="09477E"/>
    <a:srgbClr val="1E427F"/>
    <a:srgbClr val="D9D9D9"/>
    <a:srgbClr val="FED401"/>
    <a:srgbClr val="F4DB07"/>
    <a:srgbClr val="61A1D5"/>
    <a:srgbClr val="4493C1"/>
    <a:srgbClr val="3F4C8F"/>
    <a:srgbClr val="1228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376" y="56"/>
      </p:cViewPr>
      <p:guideLst/>
    </p:cSldViewPr>
  </p:slideViewPr>
  <p:notesTextViewPr>
    <p:cViewPr>
      <p:scale>
        <a:sx n="1" d="1"/>
        <a:sy n="1" d="1"/>
      </p:scale>
      <p:origin x="0" y="0"/>
    </p:cViewPr>
  </p:notesTextViewPr>
  <p:notesViewPr>
    <p:cSldViewPr snapToGrid="0">
      <p:cViewPr varScale="1">
        <p:scale>
          <a:sx n="83" d="100"/>
          <a:sy n="83" d="100"/>
        </p:scale>
        <p:origin x="3834"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presProps" Target="presProps.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viewProps" Target="viewProps.xml"/><Relationship Id="rId8" Type="http://schemas.openxmlformats.org/officeDocument/2006/relationships/slideMaster" Target="slideMasters/slideMaster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llen, Caitlyn R CIV USN NAVSUP WSS PHIL (USA)" userId="6b9ad8d0-ed0e-4928-a42e-05c088d962cd" providerId="ADAL" clId="{6D685A39-953A-4064-9E61-4C4F91DB91DD}"/>
    <pc:docChg chg="undo custSel addSld delSld modSld">
      <pc:chgData name="Mullen, Caitlyn R CIV USN NAVSUP WSS PHIL (USA)" userId="6b9ad8d0-ed0e-4928-a42e-05c088d962cd" providerId="ADAL" clId="{6D685A39-953A-4064-9E61-4C4F91DB91DD}" dt="2026-08-26T19:51:17.578" v="18" actId="47"/>
      <pc:docMkLst>
        <pc:docMk/>
      </pc:docMkLst>
      <pc:sldChg chg="del">
        <pc:chgData name="Mullen, Caitlyn R CIV USN NAVSUP WSS PHIL (USA)" userId="6b9ad8d0-ed0e-4928-a42e-05c088d962cd" providerId="ADAL" clId="{6D685A39-953A-4064-9E61-4C4F91DB91DD}" dt="2026-08-26T19:50:55.853" v="13" actId="47"/>
        <pc:sldMkLst>
          <pc:docMk/>
          <pc:sldMk cId="602666629" sldId="297"/>
        </pc:sldMkLst>
      </pc:sldChg>
      <pc:sldChg chg="modSp mod">
        <pc:chgData name="Mullen, Caitlyn R CIV USN NAVSUP WSS PHIL (USA)" userId="6b9ad8d0-ed0e-4928-a42e-05c088d962cd" providerId="ADAL" clId="{6D685A39-953A-4064-9E61-4C4F91DB91DD}" dt="2026-08-26T19:51:09.168" v="17" actId="20577"/>
        <pc:sldMkLst>
          <pc:docMk/>
          <pc:sldMk cId="2717356153" sldId="300"/>
        </pc:sldMkLst>
        <pc:spChg chg="mod">
          <ac:chgData name="Mullen, Caitlyn R CIV USN NAVSUP WSS PHIL (USA)" userId="6b9ad8d0-ed0e-4928-a42e-05c088d962cd" providerId="ADAL" clId="{6D685A39-953A-4064-9E61-4C4F91DB91DD}" dt="2026-08-26T19:51:09.168" v="17" actId="20577"/>
          <ac:spMkLst>
            <pc:docMk/>
            <pc:sldMk cId="2717356153" sldId="300"/>
            <ac:spMk id="18" creationId="{4CCDC3E2-0C49-C404-E1D4-8D0A047678BE}"/>
          </ac:spMkLst>
        </pc:spChg>
      </pc:sldChg>
      <pc:sldChg chg="add del">
        <pc:chgData name="Mullen, Caitlyn R CIV USN NAVSUP WSS PHIL (USA)" userId="6b9ad8d0-ed0e-4928-a42e-05c088d962cd" providerId="ADAL" clId="{6D685A39-953A-4064-9E61-4C4F91DB91DD}" dt="2026-08-26T19:51:17.578" v="18" actId="47"/>
        <pc:sldMkLst>
          <pc:docMk/>
          <pc:sldMk cId="4195894454" sldId="301"/>
        </pc:sldMkLst>
      </pc:sldChg>
      <pc:sldChg chg="modSp mod">
        <pc:chgData name="Mullen, Caitlyn R CIV USN NAVSUP WSS PHIL (USA)" userId="6b9ad8d0-ed0e-4928-a42e-05c088d962cd" providerId="ADAL" clId="{6D685A39-953A-4064-9E61-4C4F91DB91DD}" dt="2026-08-26T19:50:46.861" v="12" actId="20577"/>
        <pc:sldMkLst>
          <pc:docMk/>
          <pc:sldMk cId="3572450726" sldId="304"/>
        </pc:sldMkLst>
        <pc:spChg chg="mod">
          <ac:chgData name="Mullen, Caitlyn R CIV USN NAVSUP WSS PHIL (USA)" userId="6b9ad8d0-ed0e-4928-a42e-05c088d962cd" providerId="ADAL" clId="{6D685A39-953A-4064-9E61-4C4F91DB91DD}" dt="2026-08-26T19:50:46.861" v="12" actId="20577"/>
          <ac:spMkLst>
            <pc:docMk/>
            <pc:sldMk cId="3572450726" sldId="304"/>
            <ac:spMk id="11" creationId="{EC2DC6CA-B38D-EED5-B9A5-85CC54BC7A96}"/>
          </ac:spMkLst>
        </pc:spChg>
      </pc:sldChg>
      <pc:sldChg chg="modSp mod">
        <pc:chgData name="Mullen, Caitlyn R CIV USN NAVSUP WSS PHIL (USA)" userId="6b9ad8d0-ed0e-4928-a42e-05c088d962cd" providerId="ADAL" clId="{6D685A39-953A-4064-9E61-4C4F91DB91DD}" dt="2026-08-26T19:50:31.406" v="5" actId="20577"/>
        <pc:sldMkLst>
          <pc:docMk/>
          <pc:sldMk cId="282807895" sldId="313"/>
        </pc:sldMkLst>
        <pc:spChg chg="mod">
          <ac:chgData name="Mullen, Caitlyn R CIV USN NAVSUP WSS PHIL (USA)" userId="6b9ad8d0-ed0e-4928-a42e-05c088d962cd" providerId="ADAL" clId="{6D685A39-953A-4064-9E61-4C4F91DB91DD}" dt="2026-08-26T19:50:31.406" v="5" actId="20577"/>
          <ac:spMkLst>
            <pc:docMk/>
            <pc:sldMk cId="282807895" sldId="313"/>
            <ac:spMk id="25" creationId="{238C15DA-D043-E700-BC31-92F8478135A0}"/>
          </ac:spMkLst>
        </pc:spChg>
      </pc:sldChg>
      <pc:sldChg chg="del">
        <pc:chgData name="Mullen, Caitlyn R CIV USN NAVSUP WSS PHIL (USA)" userId="6b9ad8d0-ed0e-4928-a42e-05c088d962cd" providerId="ADAL" clId="{6D685A39-953A-4064-9E61-4C4F91DB91DD}" dt="2026-08-26T19:50:14.016" v="3" actId="47"/>
        <pc:sldMkLst>
          <pc:docMk/>
          <pc:sldMk cId="3377559019" sldId="318"/>
        </pc:sldMkLst>
      </pc:sldChg>
      <pc:sldChg chg="del">
        <pc:chgData name="Mullen, Caitlyn R CIV USN NAVSUP WSS PHIL (USA)" userId="6b9ad8d0-ed0e-4928-a42e-05c088d962cd" providerId="ADAL" clId="{6D685A39-953A-4064-9E61-4C4F91DB91DD}" dt="2026-08-26T19:50:12.792" v="2" actId="47"/>
        <pc:sldMkLst>
          <pc:docMk/>
          <pc:sldMk cId="693369212" sldId="31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665" cy="466417"/>
          </a:xfrm>
          <a:prstGeom prst="rect">
            <a:avLst/>
          </a:prstGeom>
        </p:spPr>
        <p:txBody>
          <a:bodyPr vert="horz" lIns="92438" tIns="46219" rIns="92438" bIns="46219" rtlCol="0"/>
          <a:lstStyle>
            <a:lvl1pPr algn="l">
              <a:defRPr sz="1200"/>
            </a:lvl1pPr>
          </a:lstStyle>
          <a:p>
            <a:endParaRPr lang="en-US"/>
          </a:p>
        </p:txBody>
      </p:sp>
      <p:sp>
        <p:nvSpPr>
          <p:cNvPr id="3" name="Date Placeholder 2"/>
          <p:cNvSpPr>
            <a:spLocks noGrp="1"/>
          </p:cNvSpPr>
          <p:nvPr>
            <p:ph type="dt" sz="quarter" idx="1"/>
          </p:nvPr>
        </p:nvSpPr>
        <p:spPr>
          <a:xfrm>
            <a:off x="3977828" y="1"/>
            <a:ext cx="3043665" cy="466417"/>
          </a:xfrm>
          <a:prstGeom prst="rect">
            <a:avLst/>
          </a:prstGeom>
        </p:spPr>
        <p:txBody>
          <a:bodyPr vert="horz" lIns="92438" tIns="46219" rIns="92438" bIns="46219" rtlCol="0"/>
          <a:lstStyle>
            <a:lvl1pPr algn="r">
              <a:defRPr sz="1200"/>
            </a:lvl1pPr>
          </a:lstStyle>
          <a:p>
            <a:fld id="{CCC57495-AF71-431B-842B-FED565D9387F}" type="datetimeFigureOut">
              <a:rPr lang="en-US" smtClean="0"/>
              <a:t>8/26/2026</a:t>
            </a:fld>
            <a:endParaRPr lang="en-US"/>
          </a:p>
        </p:txBody>
      </p:sp>
      <p:sp>
        <p:nvSpPr>
          <p:cNvPr id="4" name="Footer Placeholder 3"/>
          <p:cNvSpPr>
            <a:spLocks noGrp="1"/>
          </p:cNvSpPr>
          <p:nvPr>
            <p:ph type="ftr" sz="quarter" idx="2"/>
          </p:nvPr>
        </p:nvSpPr>
        <p:spPr>
          <a:xfrm>
            <a:off x="0" y="8842684"/>
            <a:ext cx="3043665" cy="466416"/>
          </a:xfrm>
          <a:prstGeom prst="rect">
            <a:avLst/>
          </a:prstGeom>
        </p:spPr>
        <p:txBody>
          <a:bodyPr vert="horz" lIns="92438" tIns="46219" rIns="92438" bIns="46219" rtlCol="0" anchor="b"/>
          <a:lstStyle>
            <a:lvl1pPr algn="l">
              <a:defRPr sz="1200"/>
            </a:lvl1pPr>
          </a:lstStyle>
          <a:p>
            <a:endParaRPr lang="en-US"/>
          </a:p>
        </p:txBody>
      </p:sp>
      <p:sp>
        <p:nvSpPr>
          <p:cNvPr id="5" name="Slide Number Placeholder 4"/>
          <p:cNvSpPr>
            <a:spLocks noGrp="1"/>
          </p:cNvSpPr>
          <p:nvPr>
            <p:ph type="sldNum" sz="quarter" idx="3"/>
          </p:nvPr>
        </p:nvSpPr>
        <p:spPr>
          <a:xfrm>
            <a:off x="3977828" y="8842684"/>
            <a:ext cx="3043665" cy="466416"/>
          </a:xfrm>
          <a:prstGeom prst="rect">
            <a:avLst/>
          </a:prstGeom>
        </p:spPr>
        <p:txBody>
          <a:bodyPr vert="horz" lIns="92438" tIns="46219" rIns="92438" bIns="46219" rtlCol="0" anchor="b"/>
          <a:lstStyle>
            <a:lvl1pPr algn="r">
              <a:defRPr sz="1200"/>
            </a:lvl1pPr>
          </a:lstStyle>
          <a:p>
            <a:fld id="{D180EB6C-E84F-44D1-9FB2-1EE8B608D1DA}" type="slidenum">
              <a:rPr lang="en-US" smtClean="0"/>
              <a:t>‹#›</a:t>
            </a:fld>
            <a:endParaRPr lang="en-US"/>
          </a:p>
        </p:txBody>
      </p:sp>
    </p:spTree>
    <p:extLst>
      <p:ext uri="{BB962C8B-B14F-4D97-AF65-F5344CB8AC3E}">
        <p14:creationId xmlns:p14="http://schemas.microsoft.com/office/powerpoint/2010/main" val="166763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343" cy="467071"/>
          </a:xfrm>
          <a:prstGeom prst="rect">
            <a:avLst/>
          </a:prstGeom>
        </p:spPr>
        <p:txBody>
          <a:bodyPr vert="horz" lIns="93309" tIns="46654" rIns="93309" bIns="46654" rtlCol="0"/>
          <a:lstStyle>
            <a:lvl1pPr algn="l">
              <a:defRPr sz="1200"/>
            </a:lvl1pPr>
          </a:lstStyle>
          <a:p>
            <a:endParaRPr lang="en-US"/>
          </a:p>
        </p:txBody>
      </p:sp>
      <p:sp>
        <p:nvSpPr>
          <p:cNvPr id="3" name="Date Placeholder 2"/>
          <p:cNvSpPr>
            <a:spLocks noGrp="1"/>
          </p:cNvSpPr>
          <p:nvPr>
            <p:ph type="dt" idx="1"/>
          </p:nvPr>
        </p:nvSpPr>
        <p:spPr>
          <a:xfrm>
            <a:off x="3978131" y="1"/>
            <a:ext cx="3043343" cy="467071"/>
          </a:xfrm>
          <a:prstGeom prst="rect">
            <a:avLst/>
          </a:prstGeom>
        </p:spPr>
        <p:txBody>
          <a:bodyPr vert="horz" lIns="93309" tIns="46654" rIns="93309" bIns="46654" rtlCol="0"/>
          <a:lstStyle>
            <a:lvl1pPr algn="r">
              <a:defRPr sz="1200"/>
            </a:lvl1pPr>
          </a:lstStyle>
          <a:p>
            <a:fld id="{42C3D8BA-8D68-4D12-9BB9-5C7012B879E6}" type="datetimeFigureOut">
              <a:rPr lang="en-US" smtClean="0"/>
              <a:t>8/26/2026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09" tIns="46654" rIns="93309" bIns="46654" rtlCol="0" anchor="ctr"/>
          <a:lstStyle/>
          <a:p>
            <a:endParaRPr lang="en-US"/>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3309" tIns="46654" rIns="93309" bIns="4665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0"/>
          </a:xfrm>
          <a:prstGeom prst="rect">
            <a:avLst/>
          </a:prstGeom>
        </p:spPr>
        <p:txBody>
          <a:bodyPr vert="horz" lIns="93309" tIns="46654" rIns="93309" bIns="46654" rtlCol="0" anchor="b"/>
          <a:lstStyle>
            <a:lvl1pPr algn="l">
              <a:defRPr sz="1200"/>
            </a:lvl1pPr>
          </a:lstStyle>
          <a:p>
            <a:endParaRPr lang="en-US"/>
          </a:p>
        </p:txBody>
      </p:sp>
      <p:sp>
        <p:nvSpPr>
          <p:cNvPr id="7" name="Slide Number Placeholder 6"/>
          <p:cNvSpPr>
            <a:spLocks noGrp="1"/>
          </p:cNvSpPr>
          <p:nvPr>
            <p:ph type="sldNum" sz="quarter" idx="5"/>
          </p:nvPr>
        </p:nvSpPr>
        <p:spPr>
          <a:xfrm>
            <a:off x="3978131" y="8842030"/>
            <a:ext cx="3043343" cy="467070"/>
          </a:xfrm>
          <a:prstGeom prst="rect">
            <a:avLst/>
          </a:prstGeom>
        </p:spPr>
        <p:txBody>
          <a:bodyPr vert="horz" lIns="93309" tIns="46654" rIns="93309" bIns="46654" rtlCol="0" anchor="b"/>
          <a:lstStyle>
            <a:lvl1pPr algn="r">
              <a:defRPr sz="1200"/>
            </a:lvl1pPr>
          </a:lstStyle>
          <a:p>
            <a:fld id="{6BFEA448-15F0-4CF8-BB08-0E1E198E2EAF}" type="slidenum">
              <a:rPr lang="en-US" smtClean="0"/>
              <a:t>‹#›</a:t>
            </a:fld>
            <a:endParaRPr lang="en-US"/>
          </a:p>
        </p:txBody>
      </p:sp>
    </p:spTree>
    <p:extLst>
      <p:ext uri="{BB962C8B-B14F-4D97-AF65-F5344CB8AC3E}">
        <p14:creationId xmlns:p14="http://schemas.microsoft.com/office/powerpoint/2010/main" val="2249429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r>
              <a:rPr lang="en-US"/>
              <a:t>Click icon to add picture</a:t>
            </a:r>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2043731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986D1-2AE1-7EAC-E281-0A0F80BB8037}"/>
              </a:ext>
            </a:extLst>
          </p:cNvPr>
          <p:cNvSpPr>
            <a:spLocks noGrp="1"/>
          </p:cNvSpPr>
          <p:nvPr>
            <p:ph type="title"/>
          </p:nvPr>
        </p:nvSpPr>
        <p:spPr>
          <a:xfrm>
            <a:off x="839788" y="365125"/>
            <a:ext cx="10515600" cy="1325563"/>
          </a:xfrm>
        </p:spPr>
        <p:txBody>
          <a:bodyPr/>
          <a:lstStyle>
            <a:lvl1pPr>
              <a:defRPr>
                <a:solidFill>
                  <a:srgbClr val="004B8D"/>
                </a:solidFill>
              </a:defRPr>
            </a:lvl1pPr>
          </a:lstStyle>
          <a:p>
            <a:r>
              <a:rPr lang="en-US" dirty="0"/>
              <a:t>Click to edit Master title</a:t>
            </a:r>
          </a:p>
        </p:txBody>
      </p:sp>
      <p:sp>
        <p:nvSpPr>
          <p:cNvPr id="3" name="Text Placeholder 2">
            <a:extLst>
              <a:ext uri="{FF2B5EF4-FFF2-40B4-BE49-F238E27FC236}">
                <a16:creationId xmlns:a16="http://schemas.microsoft.com/office/drawing/2014/main" id="{6C78A9CE-96B4-DEA6-9ABD-A755E558BBC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solidFill>
                  <a:srgbClr val="0947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a:extLst>
              <a:ext uri="{FF2B5EF4-FFF2-40B4-BE49-F238E27FC236}">
                <a16:creationId xmlns:a16="http://schemas.microsoft.com/office/drawing/2014/main" id="{1C96E179-23F8-4E40-62AB-53EC64EF9D2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rgbClr val="0947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Slide Number Placeholder 3">
            <a:extLst>
              <a:ext uri="{FF2B5EF4-FFF2-40B4-BE49-F238E27FC236}">
                <a16:creationId xmlns:a16="http://schemas.microsoft.com/office/drawing/2014/main" id="{E5D9F75E-136C-CE06-DEAD-3CC753D671F2}"/>
              </a:ext>
            </a:extLst>
          </p:cNvPr>
          <p:cNvSpPr>
            <a:spLocks noGrp="1"/>
          </p:cNvSpPr>
          <p:nvPr>
            <p:ph type="sldNum" sz="quarter" idx="10"/>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4" name="Date Placeholder 3">
            <a:extLst>
              <a:ext uri="{FF2B5EF4-FFF2-40B4-BE49-F238E27FC236}">
                <a16:creationId xmlns:a16="http://schemas.microsoft.com/office/drawing/2014/main" id="{C37D99C4-A586-04BA-9694-C3F16C2600AB}"/>
              </a:ext>
            </a:extLst>
          </p:cNvPr>
          <p:cNvSpPr>
            <a:spLocks noGrp="1"/>
          </p:cNvSpPr>
          <p:nvPr>
            <p:ph type="dt" sz="half" idx="11"/>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5" name="Footer Placeholder 4">
            <a:extLst>
              <a:ext uri="{FF2B5EF4-FFF2-40B4-BE49-F238E27FC236}">
                <a16:creationId xmlns:a16="http://schemas.microsoft.com/office/drawing/2014/main" id="{33044C97-6164-BA31-6F8B-36EE9AEA0FF8}"/>
              </a:ext>
            </a:extLst>
          </p:cNvPr>
          <p:cNvSpPr>
            <a:spLocks noGrp="1"/>
          </p:cNvSpPr>
          <p:nvPr>
            <p:ph type="ftr" sz="quarter" idx="12"/>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8" name="Content Placeholder 2">
            <a:extLst>
              <a:ext uri="{FF2B5EF4-FFF2-40B4-BE49-F238E27FC236}">
                <a16:creationId xmlns:a16="http://schemas.microsoft.com/office/drawing/2014/main" id="{E7A03C83-E78B-BB14-34B7-894494508A57}"/>
              </a:ext>
            </a:extLst>
          </p:cNvPr>
          <p:cNvSpPr>
            <a:spLocks noGrp="1"/>
          </p:cNvSpPr>
          <p:nvPr>
            <p:ph sz="half" idx="13" hasCustomPrompt="1"/>
          </p:nvPr>
        </p:nvSpPr>
        <p:spPr>
          <a:xfrm>
            <a:off x="838200" y="2642749"/>
            <a:ext cx="5181600" cy="365104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2">
            <a:extLst>
              <a:ext uri="{FF2B5EF4-FFF2-40B4-BE49-F238E27FC236}">
                <a16:creationId xmlns:a16="http://schemas.microsoft.com/office/drawing/2014/main" id="{80D0ED36-ABF9-4BF5-3F93-A44CC6D4FDF6}"/>
              </a:ext>
            </a:extLst>
          </p:cNvPr>
          <p:cNvSpPr>
            <a:spLocks noGrp="1"/>
          </p:cNvSpPr>
          <p:nvPr>
            <p:ph sz="half" idx="14" hasCustomPrompt="1"/>
          </p:nvPr>
        </p:nvSpPr>
        <p:spPr>
          <a:xfrm>
            <a:off x="6172202" y="2642749"/>
            <a:ext cx="5181600" cy="365104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60528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64974-27D1-9E10-A784-9A3638E0E982}"/>
              </a:ext>
            </a:extLst>
          </p:cNvPr>
          <p:cNvSpPr>
            <a:spLocks noGrp="1"/>
          </p:cNvSpPr>
          <p:nvPr>
            <p:ph type="title"/>
          </p:nvPr>
        </p:nvSpPr>
        <p:spPr/>
        <p:txBody>
          <a:bodyPr/>
          <a:lstStyle>
            <a:lvl1pPr>
              <a:defRPr>
                <a:solidFill>
                  <a:srgbClr val="004B8D"/>
                </a:solidFill>
              </a:defRPr>
            </a:lvl1pPr>
          </a:lstStyle>
          <a:p>
            <a:r>
              <a:rPr lang="en-US" dirty="0"/>
              <a:t>Click to edit Master title</a:t>
            </a:r>
          </a:p>
        </p:txBody>
      </p:sp>
      <p:sp>
        <p:nvSpPr>
          <p:cNvPr id="9" name="Slide Number Placeholder 3">
            <a:extLst>
              <a:ext uri="{FF2B5EF4-FFF2-40B4-BE49-F238E27FC236}">
                <a16:creationId xmlns:a16="http://schemas.microsoft.com/office/drawing/2014/main" id="{0B97D792-8D28-A0AE-E5D2-48C0BF8B4A75}"/>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FB892BC2-5D3D-C747-379A-5B6A12FBAF8E}"/>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F68D301B-9979-50A4-0FA0-480E498723CB}"/>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7884321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B72FAD42-9D83-C147-34D7-5A8A2F7A2509}"/>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9" name="Date Placeholder 3">
            <a:extLst>
              <a:ext uri="{FF2B5EF4-FFF2-40B4-BE49-F238E27FC236}">
                <a16:creationId xmlns:a16="http://schemas.microsoft.com/office/drawing/2014/main" id="{7E9B34BD-CC01-02D2-3042-5ECE962ACC9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0" name="Footer Placeholder 4">
            <a:extLst>
              <a:ext uri="{FF2B5EF4-FFF2-40B4-BE49-F238E27FC236}">
                <a16:creationId xmlns:a16="http://schemas.microsoft.com/office/drawing/2014/main" id="{0B1FBCE5-E61A-1932-247C-52C314B060F5}"/>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3750219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BF4691B6-4FAC-D46B-D71F-B6AF5A5E2218}"/>
              </a:ext>
            </a:extLst>
          </p:cNvPr>
          <p:cNvSpPr>
            <a:spLocks noGrp="1"/>
          </p:cNvSpPr>
          <p:nvPr>
            <p:ph sz="half" idx="14" hasCustomPrompt="1"/>
          </p:nvPr>
        </p:nvSpPr>
        <p:spPr>
          <a:xfrm>
            <a:off x="5163732" y="987425"/>
            <a:ext cx="6188480" cy="4881563"/>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F69525F8-69F4-B94B-6611-7F3D5D03057E}"/>
              </a:ext>
            </a:extLst>
          </p:cNvPr>
          <p:cNvSpPr>
            <a:spLocks noGrp="1"/>
          </p:cNvSpPr>
          <p:nvPr>
            <p:ph type="title"/>
          </p:nvPr>
        </p:nvSpPr>
        <p:spPr>
          <a:xfrm>
            <a:off x="839788" y="457200"/>
            <a:ext cx="3932237" cy="1600200"/>
          </a:xfrm>
        </p:spPr>
        <p:txBody>
          <a:bodyPr anchor="b"/>
          <a:lstStyle>
            <a:lvl1pPr>
              <a:defRPr sz="3200">
                <a:solidFill>
                  <a:srgbClr val="004B8D"/>
                </a:solidFill>
              </a:defRPr>
            </a:lvl1pPr>
          </a:lstStyle>
          <a:p>
            <a:r>
              <a:rPr lang="en-US" dirty="0"/>
              <a:t>Click to edit Master title</a:t>
            </a:r>
          </a:p>
        </p:txBody>
      </p:sp>
      <p:sp>
        <p:nvSpPr>
          <p:cNvPr id="4" name="Text Placeholder 3">
            <a:extLst>
              <a:ext uri="{FF2B5EF4-FFF2-40B4-BE49-F238E27FC236}">
                <a16:creationId xmlns:a16="http://schemas.microsoft.com/office/drawing/2014/main" id="{1CA860B6-FA54-E115-694A-73E99C4C40EE}"/>
              </a:ext>
            </a:extLst>
          </p:cNvPr>
          <p:cNvSpPr>
            <a:spLocks noGrp="1"/>
          </p:cNvSpPr>
          <p:nvPr>
            <p:ph type="body" sz="half" idx="2" hasCustomPrompt="1"/>
          </p:nvPr>
        </p:nvSpPr>
        <p:spPr>
          <a:xfrm>
            <a:off x="839788" y="2169268"/>
            <a:ext cx="3932237" cy="3699720"/>
          </a:xfrm>
          <a:prstGeom prst="rect">
            <a:avLst/>
          </a:prstGeo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a:t>
            </a:r>
          </a:p>
        </p:txBody>
      </p:sp>
      <p:sp>
        <p:nvSpPr>
          <p:cNvPr id="11" name="Slide Number Placeholder 3">
            <a:extLst>
              <a:ext uri="{FF2B5EF4-FFF2-40B4-BE49-F238E27FC236}">
                <a16:creationId xmlns:a16="http://schemas.microsoft.com/office/drawing/2014/main" id="{414E0D0A-ED07-F10C-ED4E-575C26B060C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2" name="Date Placeholder 3">
            <a:extLst>
              <a:ext uri="{FF2B5EF4-FFF2-40B4-BE49-F238E27FC236}">
                <a16:creationId xmlns:a16="http://schemas.microsoft.com/office/drawing/2014/main" id="{98C0E3BF-01A7-743E-FEAD-42F193D46962}"/>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3" name="Footer Placeholder 4">
            <a:extLst>
              <a:ext uri="{FF2B5EF4-FFF2-40B4-BE49-F238E27FC236}">
                <a16:creationId xmlns:a16="http://schemas.microsoft.com/office/drawing/2014/main" id="{C87BF113-1B07-C9F7-6BF5-CEDD4B5B329F}"/>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611020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1F43B-AF0A-86A3-F953-123A45CCA3E0}"/>
              </a:ext>
            </a:extLst>
          </p:cNvPr>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B5AA75A2-7814-20C4-5553-3ABE92A6D9D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1" name="Slide Number Placeholder 3">
            <a:extLst>
              <a:ext uri="{FF2B5EF4-FFF2-40B4-BE49-F238E27FC236}">
                <a16:creationId xmlns:a16="http://schemas.microsoft.com/office/drawing/2014/main" id="{D5018A7A-B9B7-E59C-AF3F-3E8C6AABBA0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2" name="Date Placeholder 3">
            <a:extLst>
              <a:ext uri="{FF2B5EF4-FFF2-40B4-BE49-F238E27FC236}">
                <a16:creationId xmlns:a16="http://schemas.microsoft.com/office/drawing/2014/main" id="{40D77434-4494-539A-F74E-FA7163C47A14}"/>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3" name="Footer Placeholder 4">
            <a:extLst>
              <a:ext uri="{FF2B5EF4-FFF2-40B4-BE49-F238E27FC236}">
                <a16:creationId xmlns:a16="http://schemas.microsoft.com/office/drawing/2014/main" id="{6A7328DB-A93C-FB5F-33FE-399E4CB25553}"/>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4" name="Text Placeholder 3">
            <a:extLst>
              <a:ext uri="{FF2B5EF4-FFF2-40B4-BE49-F238E27FC236}">
                <a16:creationId xmlns:a16="http://schemas.microsoft.com/office/drawing/2014/main" id="{A3D7EF48-5939-CD0B-5EC9-DDCCEAF9EC57}"/>
              </a:ext>
            </a:extLst>
          </p:cNvPr>
          <p:cNvSpPr>
            <a:spLocks noGrp="1"/>
          </p:cNvSpPr>
          <p:nvPr>
            <p:ph type="body" sz="half" idx="2" hasCustomPrompt="1"/>
          </p:nvPr>
        </p:nvSpPr>
        <p:spPr>
          <a:xfrm>
            <a:off x="839788" y="2169268"/>
            <a:ext cx="3932237" cy="3699720"/>
          </a:xfrm>
          <a:prstGeom prst="rect">
            <a:avLst/>
          </a:prstGeo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a:t>
            </a:r>
          </a:p>
        </p:txBody>
      </p:sp>
    </p:spTree>
    <p:extLst>
      <p:ext uri="{BB962C8B-B14F-4D97-AF65-F5344CB8AC3E}">
        <p14:creationId xmlns:p14="http://schemas.microsoft.com/office/powerpoint/2010/main" val="42148384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a:t>
            </a:r>
          </a:p>
        </p:txBody>
      </p:sp>
    </p:spTree>
    <p:extLst>
      <p:ext uri="{BB962C8B-B14F-4D97-AF65-F5344CB8AC3E}">
        <p14:creationId xmlns:p14="http://schemas.microsoft.com/office/powerpoint/2010/main" val="19836538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 style</a:t>
            </a:r>
          </a:p>
        </p:txBody>
      </p:sp>
    </p:spTree>
    <p:extLst>
      <p:ext uri="{BB962C8B-B14F-4D97-AF65-F5344CB8AC3E}">
        <p14:creationId xmlns:p14="http://schemas.microsoft.com/office/powerpoint/2010/main" val="1625387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0"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dirty="0"/>
              <a:t>Click to edit Master title</a:t>
            </a:r>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0"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2481983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38FF0-D2B3-AB1B-C06A-CF0A48BD3CF2}"/>
              </a:ext>
            </a:extLst>
          </p:cNvPr>
          <p:cNvSpPr>
            <a:spLocks noGrp="1"/>
          </p:cNvSpPr>
          <p:nvPr>
            <p:ph type="title"/>
          </p:nvPr>
        </p:nvSpPr>
        <p:spPr>
          <a:xfrm>
            <a:off x="2651760" y="1026602"/>
            <a:ext cx="8702040" cy="1325563"/>
          </a:xfrm>
          <a:prstGeom prst="rect">
            <a:avLst/>
          </a:prstGeom>
        </p:spPr>
        <p:txBody>
          <a:bodyPr/>
          <a:lstStyle>
            <a:lvl1pPr>
              <a:defRPr>
                <a:solidFill>
                  <a:srgbClr val="004B8D"/>
                </a:solidFill>
                <a:latin typeface="Aptos ExtraBold" panose="020B0004020202020204" pitchFamily="34" charset="0"/>
              </a:defRPr>
            </a:lvl1pPr>
          </a:lstStyle>
          <a:p>
            <a:r>
              <a:rPr lang="en-US" dirty="0"/>
              <a:t>Click to edit Master title style</a:t>
            </a:r>
          </a:p>
        </p:txBody>
      </p:sp>
      <p:sp>
        <p:nvSpPr>
          <p:cNvPr id="4" name="Slide Number Placeholder 3">
            <a:extLst>
              <a:ext uri="{FF2B5EF4-FFF2-40B4-BE49-F238E27FC236}">
                <a16:creationId xmlns:a16="http://schemas.microsoft.com/office/drawing/2014/main" id="{749435B5-7759-A711-1EA1-FB0AD1EDD6D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9B14E06F-A594-29EB-F347-D48779BC7E5C}"/>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6" name="Footer Placeholder 4">
            <a:extLst>
              <a:ext uri="{FF2B5EF4-FFF2-40B4-BE49-F238E27FC236}">
                <a16:creationId xmlns:a16="http://schemas.microsoft.com/office/drawing/2014/main" id="{E5F285DC-F938-1A61-4D9D-1CA091DFCAA7}"/>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8" name="Content Placeholder 2">
            <a:extLst>
              <a:ext uri="{FF2B5EF4-FFF2-40B4-BE49-F238E27FC236}">
                <a16:creationId xmlns:a16="http://schemas.microsoft.com/office/drawing/2014/main" id="{FF753A7E-A89D-CEB2-D7B7-5B96721BEE53}"/>
              </a:ext>
            </a:extLst>
          </p:cNvPr>
          <p:cNvSpPr>
            <a:spLocks noGrp="1"/>
          </p:cNvSpPr>
          <p:nvPr>
            <p:ph sz="half" idx="10" hasCustomPrompt="1"/>
          </p:nvPr>
        </p:nvSpPr>
        <p:spPr>
          <a:xfrm>
            <a:off x="2651760" y="1832597"/>
            <a:ext cx="8702040" cy="421800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25650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dirty="0"/>
              <a:t>Click to edit Master title</a:t>
            </a:r>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862993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 List &amp; Image">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840318" y="2104475"/>
            <a:ext cx="5158316" cy="3684588"/>
          </a:xfrm>
        </p:spPr>
        <p:txBody>
          <a:bodyPr/>
          <a:lstStyle>
            <a:lvl1pPr>
              <a:defRPr sz="1800"/>
            </a:lvl1pPr>
            <a:lvl2pPr>
              <a:defRPr sz="18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2"/>
          <p:cNvSpPr>
            <a:spLocks noGrp="1"/>
          </p:cNvSpPr>
          <p:nvPr>
            <p:ph type="body" idx="1" hasCustomPrompt="1"/>
          </p:nvPr>
        </p:nvSpPr>
        <p:spPr>
          <a:xfrm>
            <a:off x="840318" y="1681163"/>
            <a:ext cx="5158316" cy="823912"/>
          </a:xfrm>
        </p:spPr>
        <p:txBody>
          <a:bodyPr anchor="t" anchorCtr="0">
            <a:noAutofit/>
          </a:bodyPr>
          <a:lstStyle>
            <a:lvl1pPr marL="0" indent="0">
              <a:buNone/>
              <a:defRPr sz="1800" b="0" baseline="0">
                <a:solidFill>
                  <a:schemeClr val="tx1">
                    <a:lumMod val="50000"/>
                    <a:lumOff val="50000"/>
                  </a:schemeClr>
                </a:solidFill>
                <a:latin typeface="Aptos ExtraBold" panose="020B0004020202020204" pitchFamily="34" charset="0"/>
                <a:cs typeface="Arial Bold" panose="020B07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here to edit Subhead.</a:t>
            </a:r>
          </a:p>
        </p:txBody>
      </p:sp>
      <p:sp>
        <p:nvSpPr>
          <p:cNvPr id="12" name="Picture Placeholder 11"/>
          <p:cNvSpPr>
            <a:spLocks noGrp="1"/>
          </p:cNvSpPr>
          <p:nvPr>
            <p:ph type="pic" sz="quarter" idx="10"/>
          </p:nvPr>
        </p:nvSpPr>
        <p:spPr>
          <a:xfrm>
            <a:off x="6385984" y="1681163"/>
            <a:ext cx="4967816" cy="4108450"/>
          </a:xfrm>
        </p:spPr>
        <p:txBody>
          <a:bodyPr/>
          <a:lstStyle>
            <a:lvl1pPr marL="0" indent="0">
              <a:buNone/>
              <a:defRPr/>
            </a:lvl1pPr>
          </a:lstStyle>
          <a:p>
            <a:r>
              <a:rPr lang="en-US"/>
              <a:t>Click icon to add picture</a:t>
            </a:r>
            <a:endParaRPr lang="en-US" dirty="0"/>
          </a:p>
        </p:txBody>
      </p:sp>
      <p:sp>
        <p:nvSpPr>
          <p:cNvPr id="8" name="Slide Number Placeholder 3">
            <a:extLst>
              <a:ext uri="{FF2B5EF4-FFF2-40B4-BE49-F238E27FC236}">
                <a16:creationId xmlns:a16="http://schemas.microsoft.com/office/drawing/2014/main" id="{C7472386-AF7F-4AFF-1CB2-59097AB226B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9" name="Date Placeholder 3">
            <a:extLst>
              <a:ext uri="{FF2B5EF4-FFF2-40B4-BE49-F238E27FC236}">
                <a16:creationId xmlns:a16="http://schemas.microsoft.com/office/drawing/2014/main" id="{A9F98F70-04DE-7F38-8313-FD43B9A967BF}"/>
              </a:ext>
            </a:extLst>
          </p:cNvPr>
          <p:cNvSpPr>
            <a:spLocks noGrp="1"/>
          </p:cNvSpPr>
          <p:nvPr>
            <p:ph type="dt" sz="half" idx="11"/>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0" name="Footer Placeholder 4">
            <a:extLst>
              <a:ext uri="{FF2B5EF4-FFF2-40B4-BE49-F238E27FC236}">
                <a16:creationId xmlns:a16="http://schemas.microsoft.com/office/drawing/2014/main" id="{5A078D94-B7D4-238B-20E5-1796D6589AEB}"/>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1ACC923E-AD07-BFBE-D3FE-0F761AB85B48}"/>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31137238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3C81E329-540D-A553-20B2-D75ED0E93A6B}"/>
              </a:ext>
            </a:extLst>
          </p:cNvPr>
          <p:cNvSpPr>
            <a:spLocks noGrp="1"/>
          </p:cNvSpPr>
          <p:nvPr>
            <p:ph sz="half" idx="14" hasCustomPrompt="1"/>
          </p:nvPr>
        </p:nvSpPr>
        <p:spPr>
          <a:xfrm>
            <a:off x="7588424" y="1814159"/>
            <a:ext cx="3760750" cy="4374270"/>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3">
            <a:extLst>
              <a:ext uri="{FF2B5EF4-FFF2-40B4-BE49-F238E27FC236}">
                <a16:creationId xmlns:a16="http://schemas.microsoft.com/office/drawing/2014/main" id="{FEA1BFCF-C110-5578-587C-9E6B3793C26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6" name="Date Placeholder 3">
            <a:extLst>
              <a:ext uri="{FF2B5EF4-FFF2-40B4-BE49-F238E27FC236}">
                <a16:creationId xmlns:a16="http://schemas.microsoft.com/office/drawing/2014/main" id="{949DC6E8-B1A0-5140-62A3-E6B03C705150}"/>
              </a:ext>
            </a:extLst>
          </p:cNvPr>
          <p:cNvSpPr>
            <a:spLocks noGrp="1"/>
          </p:cNvSpPr>
          <p:nvPr>
            <p:ph type="dt" sz="half" idx="10"/>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7" name="Footer Placeholder 4">
            <a:extLst>
              <a:ext uri="{FF2B5EF4-FFF2-40B4-BE49-F238E27FC236}">
                <a16:creationId xmlns:a16="http://schemas.microsoft.com/office/drawing/2014/main" id="{73A7DFC7-4904-DB3C-7958-732706DEEFC8}"/>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0" name="Title 1">
            <a:extLst>
              <a:ext uri="{FF2B5EF4-FFF2-40B4-BE49-F238E27FC236}">
                <a16:creationId xmlns:a16="http://schemas.microsoft.com/office/drawing/2014/main" id="{67F51D27-64CD-5D3A-C3AD-CCD929A007C2}"/>
              </a:ext>
            </a:extLst>
          </p:cNvPr>
          <p:cNvSpPr txBox="1">
            <a:spLocks/>
          </p:cNvSpPr>
          <p:nvPr userDrawn="1"/>
        </p:nvSpPr>
        <p:spPr>
          <a:xfrm>
            <a:off x="2399986" y="909572"/>
            <a:ext cx="10515600" cy="1325563"/>
          </a:xfrm>
          <a:prstGeom prst="rect">
            <a:avLst/>
          </a:prstGeom>
        </p:spPr>
        <p:txBody>
          <a:bodyPr/>
          <a:lstStyle>
            <a:lvl1pPr algn="l" defTabSz="914400" rtl="0" eaLnBrk="1" latinLnBrk="0" hangingPunct="1">
              <a:lnSpc>
                <a:spcPct val="90000"/>
              </a:lnSpc>
              <a:spcBef>
                <a:spcPct val="0"/>
              </a:spcBef>
              <a:buNone/>
              <a:defRPr sz="4400" kern="1200">
                <a:solidFill>
                  <a:srgbClr val="004B8D"/>
                </a:solidFill>
                <a:latin typeface="+mj-lt"/>
                <a:ea typeface="+mj-ea"/>
                <a:cs typeface="+mj-cs"/>
              </a:defRPr>
            </a:lvl1pPr>
          </a:lstStyle>
          <a:p>
            <a:r>
              <a:rPr lang="en-US" dirty="0">
                <a:latin typeface="Aptos ExtraBold" panose="020B0004020202020204" pitchFamily="34" charset="0"/>
              </a:rPr>
              <a:t>Click to edit Master title</a:t>
            </a:r>
          </a:p>
        </p:txBody>
      </p:sp>
      <p:sp>
        <p:nvSpPr>
          <p:cNvPr id="13" name="Content Placeholder 2">
            <a:extLst>
              <a:ext uri="{FF2B5EF4-FFF2-40B4-BE49-F238E27FC236}">
                <a16:creationId xmlns:a16="http://schemas.microsoft.com/office/drawing/2014/main" id="{87D6D447-06FB-5C60-B2EF-191A2F3D604B}"/>
              </a:ext>
            </a:extLst>
          </p:cNvPr>
          <p:cNvSpPr>
            <a:spLocks noGrp="1"/>
          </p:cNvSpPr>
          <p:nvPr>
            <p:ph sz="half" idx="13" hasCustomPrompt="1"/>
          </p:nvPr>
        </p:nvSpPr>
        <p:spPr>
          <a:xfrm>
            <a:off x="2448626" y="1802693"/>
            <a:ext cx="3760750" cy="4374270"/>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53387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0F95F5A1-19B2-C58E-F726-12CCE90D2607}"/>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3" name="Date Placeholder 3">
            <a:extLst>
              <a:ext uri="{FF2B5EF4-FFF2-40B4-BE49-F238E27FC236}">
                <a16:creationId xmlns:a16="http://schemas.microsoft.com/office/drawing/2014/main" id="{87539D5F-1413-A3DF-7BA2-530643F20AC6}"/>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4" name="Footer Placeholder 4">
            <a:extLst>
              <a:ext uri="{FF2B5EF4-FFF2-40B4-BE49-F238E27FC236}">
                <a16:creationId xmlns:a16="http://schemas.microsoft.com/office/drawing/2014/main" id="{D49B1A90-2304-FA4A-A44E-39DD67FA309E}"/>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7870632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708AC-4F53-0A16-87F1-1F51B843E1A5}"/>
              </a:ext>
            </a:extLst>
          </p:cNvPr>
          <p:cNvSpPr>
            <a:spLocks noGrp="1"/>
          </p:cNvSpPr>
          <p:nvPr>
            <p:ph type="title"/>
          </p:nvPr>
        </p:nvSpPr>
        <p:spPr>
          <a:xfrm>
            <a:off x="2434590" y="457200"/>
            <a:ext cx="4663440" cy="1600200"/>
          </a:xfrm>
          <a:prstGeom prst="rect">
            <a:avLst/>
          </a:prstGeom>
        </p:spPr>
        <p:txBody>
          <a:bodyPr anchor="b"/>
          <a:lstStyle>
            <a:lvl1pPr>
              <a:defRPr sz="3200">
                <a:solidFill>
                  <a:srgbClr val="004B8D"/>
                </a:solidFill>
                <a:latin typeface="Aptos ExtraBold" panose="020B0004020202020204" pitchFamily="34" charset="0"/>
              </a:defRPr>
            </a:lvl1pPr>
          </a:lstStyle>
          <a:p>
            <a:r>
              <a:rPr lang="en-US" dirty="0"/>
              <a:t>Click to edit Master title</a:t>
            </a:r>
          </a:p>
        </p:txBody>
      </p:sp>
      <p:sp>
        <p:nvSpPr>
          <p:cNvPr id="4" name="Text Placeholder 3">
            <a:extLst>
              <a:ext uri="{FF2B5EF4-FFF2-40B4-BE49-F238E27FC236}">
                <a16:creationId xmlns:a16="http://schemas.microsoft.com/office/drawing/2014/main" id="{FE4780BE-6366-A722-165E-ACFCA458C65F}"/>
              </a:ext>
            </a:extLst>
          </p:cNvPr>
          <p:cNvSpPr>
            <a:spLocks noGrp="1"/>
          </p:cNvSpPr>
          <p:nvPr>
            <p:ph type="body" sz="half" idx="2" hasCustomPrompt="1"/>
          </p:nvPr>
        </p:nvSpPr>
        <p:spPr>
          <a:xfrm>
            <a:off x="2434590" y="2057400"/>
            <a:ext cx="4663440" cy="3811588"/>
          </a:xfrm>
          <a:prstGeom prst="rect">
            <a:avLst/>
          </a:prstGeom>
        </p:spPr>
        <p:txBody>
          <a:bodyPr/>
          <a:lstStyle>
            <a:lvl1pPr marL="0" indent="0">
              <a:buNone/>
              <a:defRPr sz="1600">
                <a:solidFill>
                  <a:schemeClr val="tx1">
                    <a:lumMod val="65000"/>
                    <a:lumOff val="35000"/>
                  </a:schemeClr>
                </a:solidFill>
                <a:latin typeface="Aptos ExtraBold" panose="020B00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subhead</a:t>
            </a:r>
          </a:p>
        </p:txBody>
      </p:sp>
      <p:sp>
        <p:nvSpPr>
          <p:cNvPr id="5" name="Slide Number Placeholder 3">
            <a:extLst>
              <a:ext uri="{FF2B5EF4-FFF2-40B4-BE49-F238E27FC236}">
                <a16:creationId xmlns:a16="http://schemas.microsoft.com/office/drawing/2014/main" id="{0A325C9A-3D6D-3D9C-6703-22905F116E91}"/>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6" name="Date Placeholder 3">
            <a:extLst>
              <a:ext uri="{FF2B5EF4-FFF2-40B4-BE49-F238E27FC236}">
                <a16:creationId xmlns:a16="http://schemas.microsoft.com/office/drawing/2014/main" id="{1DD654AD-D1FA-ADAC-532A-B925F10A9387}"/>
              </a:ext>
            </a:extLst>
          </p:cNvPr>
          <p:cNvSpPr>
            <a:spLocks noGrp="1"/>
          </p:cNvSpPr>
          <p:nvPr>
            <p:ph type="dt" sz="half" idx="10"/>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7" name="Footer Placeholder 4">
            <a:extLst>
              <a:ext uri="{FF2B5EF4-FFF2-40B4-BE49-F238E27FC236}">
                <a16:creationId xmlns:a16="http://schemas.microsoft.com/office/drawing/2014/main" id="{2BBDA375-E78F-77C0-E0BD-31C0EDBF6FCC}"/>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1" name="Content Placeholder 2">
            <a:extLst>
              <a:ext uri="{FF2B5EF4-FFF2-40B4-BE49-F238E27FC236}">
                <a16:creationId xmlns:a16="http://schemas.microsoft.com/office/drawing/2014/main" id="{88CB1652-E771-09F1-CC40-15CED5869301}"/>
              </a:ext>
            </a:extLst>
          </p:cNvPr>
          <p:cNvSpPr>
            <a:spLocks noGrp="1"/>
          </p:cNvSpPr>
          <p:nvPr>
            <p:ph sz="half" idx="13" hasCustomPrompt="1"/>
          </p:nvPr>
        </p:nvSpPr>
        <p:spPr>
          <a:xfrm>
            <a:off x="7520939" y="996949"/>
            <a:ext cx="4114799" cy="4703459"/>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147460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a:t>
            </a:r>
          </a:p>
        </p:txBody>
      </p:sp>
    </p:spTree>
    <p:extLst>
      <p:ext uri="{BB962C8B-B14F-4D97-AF65-F5344CB8AC3E}">
        <p14:creationId xmlns:p14="http://schemas.microsoft.com/office/powerpoint/2010/main" val="41158584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 style</a:t>
            </a:r>
          </a:p>
        </p:txBody>
      </p:sp>
    </p:spTree>
    <p:extLst>
      <p:ext uri="{BB962C8B-B14F-4D97-AF65-F5344CB8AC3E}">
        <p14:creationId xmlns:p14="http://schemas.microsoft.com/office/powerpoint/2010/main" val="7254113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465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0"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dirty="0"/>
              <a:t>Click to edit Master title</a:t>
            </a:r>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0"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7896471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a:t>
            </a:r>
          </a:p>
        </p:txBody>
      </p:sp>
    </p:spTree>
    <p:extLst>
      <p:ext uri="{BB962C8B-B14F-4D97-AF65-F5344CB8AC3E}">
        <p14:creationId xmlns:p14="http://schemas.microsoft.com/office/powerpoint/2010/main" val="19769729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 style</a:t>
            </a:r>
          </a:p>
        </p:txBody>
      </p:sp>
    </p:spTree>
    <p:extLst>
      <p:ext uri="{BB962C8B-B14F-4D97-AF65-F5344CB8AC3E}">
        <p14:creationId xmlns:p14="http://schemas.microsoft.com/office/powerpoint/2010/main" val="42221465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dirty="0"/>
              <a:t>Click to edit Master title</a:t>
            </a:r>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392046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5pPr marL="914400" indent="-1158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3">
            <a:extLst>
              <a:ext uri="{FF2B5EF4-FFF2-40B4-BE49-F238E27FC236}">
                <a16:creationId xmlns:a16="http://schemas.microsoft.com/office/drawing/2014/main" id="{F3D2EDDF-C660-97C9-8C6E-3261507402EE}"/>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8" name="Date Placeholder 3">
            <a:extLst>
              <a:ext uri="{FF2B5EF4-FFF2-40B4-BE49-F238E27FC236}">
                <a16:creationId xmlns:a16="http://schemas.microsoft.com/office/drawing/2014/main" id="{8A8263E7-5313-E514-F77B-DD547DD3448F}"/>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9" name="Footer Placeholder 4">
            <a:extLst>
              <a:ext uri="{FF2B5EF4-FFF2-40B4-BE49-F238E27FC236}">
                <a16:creationId xmlns:a16="http://schemas.microsoft.com/office/drawing/2014/main" id="{A781BD62-5225-C42E-AD44-EB6056CDB766}"/>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8AF9F85C-727B-1B2B-36FF-44456BB7A0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2349592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3621330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6719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456452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B2179-804E-1845-81C1-5C0B38225AB5}"/>
              </a:ext>
            </a:extLst>
          </p:cNvPr>
          <p:cNvSpPr>
            <a:spLocks noGrp="1"/>
          </p:cNvSpPr>
          <p:nvPr>
            <p:ph type="title"/>
          </p:nvPr>
        </p:nvSpPr>
        <p:spPr/>
        <p:txBody>
          <a:bodyPr/>
          <a:lstStyle/>
          <a:p>
            <a:r>
              <a:rPr lang="en-US" dirty="0"/>
              <a:t>Click to edit Master title</a:t>
            </a:r>
          </a:p>
        </p:txBody>
      </p:sp>
      <p:sp>
        <p:nvSpPr>
          <p:cNvPr id="10" name="Slide Number Placeholder 3">
            <a:extLst>
              <a:ext uri="{FF2B5EF4-FFF2-40B4-BE49-F238E27FC236}">
                <a16:creationId xmlns:a16="http://schemas.microsoft.com/office/drawing/2014/main" id="{CD513903-D18A-85BD-96D6-A24BC06D9BA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1" name="Date Placeholder 3">
            <a:extLst>
              <a:ext uri="{FF2B5EF4-FFF2-40B4-BE49-F238E27FC236}">
                <a16:creationId xmlns:a16="http://schemas.microsoft.com/office/drawing/2014/main" id="{F187C181-79C0-8284-1BB1-024A71329CAC}"/>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2" name="Footer Placeholder 4">
            <a:extLst>
              <a:ext uri="{FF2B5EF4-FFF2-40B4-BE49-F238E27FC236}">
                <a16:creationId xmlns:a16="http://schemas.microsoft.com/office/drawing/2014/main" id="{7758E7F4-F139-EBEE-C8FB-A50CFE4A83DE}"/>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483427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D9B9-2DCC-850E-A897-4CDFBF01323B}"/>
              </a:ext>
            </a:extLst>
          </p:cNvPr>
          <p:cNvSpPr>
            <a:spLocks noGrp="1"/>
          </p:cNvSpPr>
          <p:nvPr>
            <p:ph type="title"/>
          </p:nvPr>
        </p:nvSpPr>
        <p:spPr>
          <a:xfrm>
            <a:off x="831850" y="1709738"/>
            <a:ext cx="10515600" cy="2852737"/>
          </a:xfrm>
        </p:spPr>
        <p:txBody>
          <a:bodyPr anchor="b"/>
          <a:lstStyle>
            <a:lvl1pPr>
              <a:defRPr sz="6000">
                <a:solidFill>
                  <a:srgbClr val="004B8D"/>
                </a:solidFill>
              </a:defRPr>
            </a:lvl1pPr>
          </a:lstStyle>
          <a:p>
            <a:r>
              <a:rPr lang="en-US" dirty="0"/>
              <a:t>Click to edit Master title</a:t>
            </a:r>
          </a:p>
        </p:txBody>
      </p:sp>
      <p:sp>
        <p:nvSpPr>
          <p:cNvPr id="3" name="Text Placeholder 2">
            <a:extLst>
              <a:ext uri="{FF2B5EF4-FFF2-40B4-BE49-F238E27FC236}">
                <a16:creationId xmlns:a16="http://schemas.microsoft.com/office/drawing/2014/main" id="{1B9C2ADD-BF18-82A0-22C7-3AC71EC5C31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10" name="Slide Number Placeholder 3">
            <a:extLst>
              <a:ext uri="{FF2B5EF4-FFF2-40B4-BE49-F238E27FC236}">
                <a16:creationId xmlns:a16="http://schemas.microsoft.com/office/drawing/2014/main" id="{91A69637-12E7-B44B-AE8C-04E3F1B410DC}"/>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1" name="Date Placeholder 3">
            <a:extLst>
              <a:ext uri="{FF2B5EF4-FFF2-40B4-BE49-F238E27FC236}">
                <a16:creationId xmlns:a16="http://schemas.microsoft.com/office/drawing/2014/main" id="{33B391D6-6D3F-26B5-75EE-D9072D60FF5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2" name="Footer Placeholder 4">
            <a:extLst>
              <a:ext uri="{FF2B5EF4-FFF2-40B4-BE49-F238E27FC236}">
                <a16:creationId xmlns:a16="http://schemas.microsoft.com/office/drawing/2014/main" id="{1E16479E-4EA5-92D6-3843-18E768E19AA9}"/>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463572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FF04-4AC9-6EC7-612C-3FE14DF22AC2}"/>
              </a:ext>
            </a:extLst>
          </p:cNvPr>
          <p:cNvSpPr>
            <a:spLocks noGrp="1"/>
          </p:cNvSpPr>
          <p:nvPr>
            <p:ph type="title"/>
          </p:nvPr>
        </p:nvSpPr>
        <p:spPr/>
        <p:txBody>
          <a:bodyPr/>
          <a:lstStyle>
            <a:lvl1pPr>
              <a:defRPr>
                <a:solidFill>
                  <a:srgbClr val="004B8D"/>
                </a:solidFill>
              </a:defRPr>
            </a:lvl1pPr>
          </a:lstStyle>
          <a:p>
            <a:r>
              <a:rPr lang="en-US" dirty="0"/>
              <a:t>Click to edit Master title</a:t>
            </a:r>
          </a:p>
        </p:txBody>
      </p:sp>
      <p:sp>
        <p:nvSpPr>
          <p:cNvPr id="3" name="Content Placeholder 2">
            <a:extLst>
              <a:ext uri="{FF2B5EF4-FFF2-40B4-BE49-F238E27FC236}">
                <a16:creationId xmlns:a16="http://schemas.microsoft.com/office/drawing/2014/main" id="{BA3C7DB2-D64D-4D69-4723-8B9850A5B4E2}"/>
              </a:ext>
            </a:extLst>
          </p:cNvPr>
          <p:cNvSpPr>
            <a:spLocks noGrp="1"/>
          </p:cNvSpPr>
          <p:nvPr>
            <p:ph sz="half" idx="1" hasCustomPrompt="1"/>
          </p:nvPr>
        </p:nvSpPr>
        <p:spPr>
          <a:xfrm>
            <a:off x="838200" y="1825625"/>
            <a:ext cx="5181600" cy="4351338"/>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3">
            <a:extLst>
              <a:ext uri="{FF2B5EF4-FFF2-40B4-BE49-F238E27FC236}">
                <a16:creationId xmlns:a16="http://schemas.microsoft.com/office/drawing/2014/main" id="{AAAA648E-63D7-0D6B-99CC-196E182FF625}"/>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2" name="Date Placeholder 3">
            <a:extLst>
              <a:ext uri="{FF2B5EF4-FFF2-40B4-BE49-F238E27FC236}">
                <a16:creationId xmlns:a16="http://schemas.microsoft.com/office/drawing/2014/main" id="{7D3D1A27-C620-23E6-FEEF-93948F0ED98D}"/>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3" name="Footer Placeholder 4">
            <a:extLst>
              <a:ext uri="{FF2B5EF4-FFF2-40B4-BE49-F238E27FC236}">
                <a16:creationId xmlns:a16="http://schemas.microsoft.com/office/drawing/2014/main" id="{C3082133-9290-DD05-6256-A7429580FE8D}"/>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6" name="Content Placeholder 2">
            <a:extLst>
              <a:ext uri="{FF2B5EF4-FFF2-40B4-BE49-F238E27FC236}">
                <a16:creationId xmlns:a16="http://schemas.microsoft.com/office/drawing/2014/main" id="{9F8F0694-F624-B5BC-A674-762099EDCF88}"/>
              </a:ext>
            </a:extLst>
          </p:cNvPr>
          <p:cNvSpPr>
            <a:spLocks noGrp="1"/>
          </p:cNvSpPr>
          <p:nvPr>
            <p:ph sz="half" idx="11" hasCustomPrompt="1"/>
          </p:nvPr>
        </p:nvSpPr>
        <p:spPr>
          <a:xfrm>
            <a:off x="6172202" y="1825625"/>
            <a:ext cx="5181600" cy="4351338"/>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7451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theme" Target="../theme/theme2.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4.png"/><Relationship Id="rId5" Type="http://schemas.openxmlformats.org/officeDocument/2006/relationships/slideLayout" Target="../slideLayouts/slideLayout21.xml"/><Relationship Id="rId10" Type="http://schemas.openxmlformats.org/officeDocument/2006/relationships/image" Target="../media/image3.png"/><Relationship Id="rId4" Type="http://schemas.openxmlformats.org/officeDocument/2006/relationships/slideLayout" Target="../slideLayouts/slideLayout20.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9.jpeg"/><Relationship Id="rId18" Type="http://schemas.openxmlformats.org/officeDocument/2006/relationships/image" Target="../media/image13.png"/><Relationship Id="rId3" Type="http://schemas.openxmlformats.org/officeDocument/2006/relationships/slideLayout" Target="../slideLayouts/slideLayout27.xml"/><Relationship Id="rId21" Type="http://schemas.microsoft.com/office/2007/relationships/hdphoto" Target="../media/hdphoto5.wdp"/><Relationship Id="rId7" Type="http://schemas.openxmlformats.org/officeDocument/2006/relationships/image" Target="../media/image5.png"/><Relationship Id="rId12" Type="http://schemas.openxmlformats.org/officeDocument/2006/relationships/image" Target="../media/image8.png"/><Relationship Id="rId17" Type="http://schemas.openxmlformats.org/officeDocument/2006/relationships/image" Target="../media/image12.png"/><Relationship Id="rId2" Type="http://schemas.openxmlformats.org/officeDocument/2006/relationships/slideLayout" Target="../slideLayouts/slideLayout26.xml"/><Relationship Id="rId16" Type="http://schemas.microsoft.com/office/2007/relationships/hdphoto" Target="../media/hdphoto3.wdp"/><Relationship Id="rId20" Type="http://schemas.openxmlformats.org/officeDocument/2006/relationships/image" Target="../media/image14.png"/><Relationship Id="rId1" Type="http://schemas.openxmlformats.org/officeDocument/2006/relationships/slideLayout" Target="../slideLayouts/slideLayout25.xml"/><Relationship Id="rId6" Type="http://schemas.openxmlformats.org/officeDocument/2006/relationships/theme" Target="../theme/theme4.xml"/><Relationship Id="rId11" Type="http://schemas.microsoft.com/office/2007/relationships/hdphoto" Target="../media/hdphoto2.wdp"/><Relationship Id="rId24" Type="http://schemas.openxmlformats.org/officeDocument/2006/relationships/image" Target="../media/image17.png"/><Relationship Id="rId5" Type="http://schemas.openxmlformats.org/officeDocument/2006/relationships/slideLayout" Target="../slideLayouts/slideLayout29.xml"/><Relationship Id="rId15" Type="http://schemas.openxmlformats.org/officeDocument/2006/relationships/image" Target="../media/image11.png"/><Relationship Id="rId23" Type="http://schemas.openxmlformats.org/officeDocument/2006/relationships/image" Target="../media/image16.png"/><Relationship Id="rId10" Type="http://schemas.openxmlformats.org/officeDocument/2006/relationships/image" Target="../media/image7.png"/><Relationship Id="rId19" Type="http://schemas.microsoft.com/office/2007/relationships/hdphoto" Target="../media/hdphoto4.wdp"/><Relationship Id="rId4" Type="http://schemas.openxmlformats.org/officeDocument/2006/relationships/slideLayout" Target="../slideLayouts/slideLayout28.xml"/><Relationship Id="rId9" Type="http://schemas.openxmlformats.org/officeDocument/2006/relationships/image" Target="../media/image6.png"/><Relationship Id="rId14" Type="http://schemas.openxmlformats.org/officeDocument/2006/relationships/image" Target="../media/image10.jpeg"/><Relationship Id="rId22" Type="http://schemas.openxmlformats.org/officeDocument/2006/relationships/image" Target="../media/image1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5F90F5-BAAB-C17F-075E-CA6017A6C8A9}"/>
              </a:ext>
            </a:extLst>
          </p:cNvPr>
          <p:cNvPicPr>
            <a:picLocks noChangeAspect="1"/>
          </p:cNvPicPr>
          <p:nvPr userDrawn="1"/>
        </p:nvPicPr>
        <p:blipFill>
          <a:blip r:embed="rId8">
            <a:extLst>
              <a:ext uri="{28A0092B-C50C-407E-A947-70E740481C1C}">
                <a14:useLocalDpi xmlns:a14="http://schemas.microsoft.com/office/drawing/2010/main" val="0"/>
              </a:ext>
            </a:extLst>
          </a:blip>
          <a:srcRect t="9280" b="9280"/>
          <a:stretch/>
        </p:blipFill>
        <p:spPr>
          <a:xfrm>
            <a:off x="6" y="0"/>
            <a:ext cx="12191987" cy="1098890"/>
          </a:xfrm>
          <a:prstGeom prst="rect">
            <a:avLst/>
          </a:prstGeom>
        </p:spPr>
      </p:pic>
      <p:pic>
        <p:nvPicPr>
          <p:cNvPr id="11" name="Picture 10">
            <a:extLst>
              <a:ext uri="{FF2B5EF4-FFF2-40B4-BE49-F238E27FC236}">
                <a16:creationId xmlns:a16="http://schemas.microsoft.com/office/drawing/2014/main" id="{8BDD7406-5FC7-A2BF-908A-F417BC4448AC}"/>
              </a:ext>
            </a:extLst>
          </p:cNvPr>
          <p:cNvPicPr>
            <a:picLocks noChangeAspect="1"/>
          </p:cNvPicPr>
          <p:nvPr userDrawn="1"/>
        </p:nvPicPr>
        <p:blipFill>
          <a:blip r:embed="rId9" cstate="print">
            <a:extLst>
              <a:ext uri="{28A0092B-C50C-407E-A947-70E740481C1C}">
                <a14:useLocalDpi xmlns:a14="http://schemas.microsoft.com/office/drawing/2010/main" val="0"/>
              </a:ext>
            </a:extLst>
          </a:blip>
          <a:srcRect/>
          <a:stretch/>
        </p:blipFill>
        <p:spPr>
          <a:xfrm>
            <a:off x="364675" y="118616"/>
            <a:ext cx="1489526" cy="746833"/>
          </a:xfrm>
          <a:prstGeom prst="rect">
            <a:avLst/>
          </a:prstGeom>
        </p:spPr>
      </p:pic>
      <p:sp>
        <p:nvSpPr>
          <p:cNvPr id="4" name="Slide Number Placeholder 3"/>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2" name="Title Placeholder 1"/>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03500" y="1607907"/>
            <a:ext cx="10515600" cy="4351338"/>
          </a:xfrm>
          <a:prstGeom prst="rect">
            <a:avLst/>
          </a:prstGeom>
        </p:spPr>
        <p:txBody>
          <a:bodyPr vert="horz" lIns="0" tIns="0" rIns="0" bIns="0" rtlCol="0">
            <a:noAutofit/>
          </a:bodyPr>
          <a:lstStyle/>
          <a:p>
            <a:pPr lvl="0"/>
            <a:r>
              <a:rPr lang="en-US" dirty="0"/>
              <a:t>Edit Master text styles  24pt</a:t>
            </a:r>
          </a:p>
          <a:p>
            <a:pPr lvl="1"/>
            <a:r>
              <a:rPr lang="en-US" dirty="0"/>
              <a:t>Second level   20 pt</a:t>
            </a:r>
          </a:p>
          <a:p>
            <a:pPr lvl="2"/>
            <a:r>
              <a:rPr lang="en-US" dirty="0"/>
              <a:t>Third level   18 pt</a:t>
            </a:r>
          </a:p>
          <a:p>
            <a:pPr lvl="3"/>
            <a:r>
              <a:rPr lang="en-US" dirty="0"/>
              <a:t>Fourth level 14 pt</a:t>
            </a:r>
          </a:p>
          <a:p>
            <a:pPr lvl="4"/>
            <a:r>
              <a:rPr lang="en-US" dirty="0"/>
              <a:t>Fifth level 11 pt</a:t>
            </a:r>
          </a:p>
        </p:txBody>
      </p:sp>
      <p:cxnSp>
        <p:nvCxnSpPr>
          <p:cNvPr id="7" name="Straight Connector 6">
            <a:extLst>
              <a:ext uri="{FF2B5EF4-FFF2-40B4-BE49-F238E27FC236}">
                <a16:creationId xmlns:a16="http://schemas.microsoft.com/office/drawing/2014/main" id="{192B1373-888D-6A97-B961-72AF686E8FE2}"/>
              </a:ext>
            </a:extLst>
          </p:cNvPr>
          <p:cNvCxnSpPr>
            <a:cxnSpLocks/>
          </p:cNvCxnSpPr>
          <p:nvPr userDrawn="1"/>
        </p:nvCxnSpPr>
        <p:spPr>
          <a:xfrm>
            <a:off x="0" y="1098890"/>
            <a:ext cx="12192000"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BAF6002-E00B-4044-D945-332A39CCBD3C}"/>
              </a:ext>
            </a:extLst>
          </p:cNvPr>
          <p:cNvCxnSpPr>
            <a:cxnSpLocks/>
          </p:cNvCxnSpPr>
          <p:nvPr userDrawn="1"/>
        </p:nvCxnSpPr>
        <p:spPr>
          <a:xfrm>
            <a:off x="2216488" y="0"/>
            <a:ext cx="0" cy="1098890"/>
          </a:xfrm>
          <a:prstGeom prst="line">
            <a:avLst/>
          </a:prstGeom>
          <a:ln w="19050">
            <a:solidFill>
              <a:srgbClr val="FED401"/>
            </a:solidFill>
          </a:ln>
        </p:spPr>
        <p:style>
          <a:lnRef idx="1">
            <a:schemeClr val="accent1"/>
          </a:lnRef>
          <a:fillRef idx="0">
            <a:schemeClr val="accent1"/>
          </a:fillRef>
          <a:effectRef idx="0">
            <a:schemeClr val="accent1"/>
          </a:effectRef>
          <a:fontRef idx="minor">
            <a:schemeClr val="tx1"/>
          </a:fontRef>
        </p:style>
      </p:cxnSp>
      <p:sp>
        <p:nvSpPr>
          <p:cNvPr id="12" name="Title 3">
            <a:extLst>
              <a:ext uri="{FF2B5EF4-FFF2-40B4-BE49-F238E27FC236}">
                <a16:creationId xmlns:a16="http://schemas.microsoft.com/office/drawing/2014/main" id="{7B82BD1C-F39A-58B6-105A-02156CC4499E}"/>
              </a:ext>
            </a:extLst>
          </p:cNvPr>
          <p:cNvSpPr txBox="1">
            <a:spLocks/>
          </p:cNvSpPr>
          <p:nvPr userDrawn="1"/>
        </p:nvSpPr>
        <p:spPr>
          <a:xfrm>
            <a:off x="-64551" y="699662"/>
            <a:ext cx="2367816" cy="369332"/>
          </a:xfrm>
          <a:prstGeom prst="rect">
            <a:avLst/>
          </a:prstGeom>
        </p:spPr>
        <p:txBody>
          <a:bodyPr vert="horz" lIns="0" tIns="0" rIns="0" bIns="45720" rtlCol="0" anchor="b" anchorCtr="0">
            <a:noAutofit/>
          </a:bodyPr>
          <a:lstStyle>
            <a:lvl1pPr algn="l" defTabSz="914400" rtl="0" eaLnBrk="1" latinLnBrk="0" hangingPunct="1">
              <a:lnSpc>
                <a:spcPct val="90000"/>
              </a:lnSpc>
              <a:spcBef>
                <a:spcPct val="0"/>
              </a:spcBef>
              <a:buNone/>
              <a:defRPr lang="en-US" sz="2000" kern="1200" dirty="0" smtClean="0">
                <a:solidFill>
                  <a:srgbClr val="002060"/>
                </a:solidFill>
                <a:latin typeface="Arial Bold" panose="020B0704020202020204" pitchFamily="34" charset="0"/>
                <a:ea typeface="+mj-ea"/>
                <a:cs typeface="Arial Bold" panose="020B0704020202020204" pitchFamily="34" charset="0"/>
              </a:defRPr>
            </a:lvl1pPr>
          </a:lstStyle>
          <a:p>
            <a:pPr algn="ctr"/>
            <a:r>
              <a:rPr lang="en-US" sz="800" dirty="0">
                <a:solidFill>
                  <a:schemeClr val="bg1"/>
                </a:solidFill>
                <a:latin typeface="Franklin Gothic Demi" panose="020B0703020102020204" pitchFamily="34" charset="0"/>
              </a:rPr>
              <a:t>Ready. Resourceful. Responsive.</a:t>
            </a:r>
          </a:p>
        </p:txBody>
      </p:sp>
      <p:sp>
        <p:nvSpPr>
          <p:cNvPr id="9" name="Date Placeholder 3">
            <a:extLst>
              <a:ext uri="{FF2B5EF4-FFF2-40B4-BE49-F238E27FC236}">
                <a16:creationId xmlns:a16="http://schemas.microsoft.com/office/drawing/2014/main" id="{61397FEC-FA7C-0443-00DD-16145AB0E660}"/>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0" name="Footer Placeholder 4">
            <a:extLst>
              <a:ext uri="{FF2B5EF4-FFF2-40B4-BE49-F238E27FC236}">
                <a16:creationId xmlns:a16="http://schemas.microsoft.com/office/drawing/2014/main" id="{2023FE4C-011F-68F0-899D-E94C92EB06B2}"/>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498099510"/>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826" r:id="rId5"/>
    <p:sldLayoutId id="2147483827" r:id="rId6"/>
  </p:sldLayoutIdLst>
  <p:hf hdr="0" ftr="0" dt="0"/>
  <p:txStyles>
    <p:titleStyle>
      <a:lvl1pPr algn="l" defTabSz="914400" rtl="0" eaLnBrk="1" latinLnBrk="0" hangingPunct="1">
        <a:lnSpc>
          <a:spcPct val="90000"/>
        </a:lnSpc>
        <a:spcBef>
          <a:spcPct val="0"/>
        </a:spcBef>
        <a:buNone/>
        <a:defRPr lang="en-US" sz="3400" kern="1200" dirty="0" smtClean="0">
          <a:solidFill>
            <a:schemeClr val="bg1"/>
          </a:solidFill>
          <a:latin typeface="Aptos ExtraBold" panose="020B0004020202020204" pitchFamily="34" charset="0"/>
          <a:ea typeface="+mj-ea"/>
          <a:cs typeface="Aparajita" panose="020B0502040204020203" pitchFamily="18" charset="0"/>
        </a:defRPr>
      </a:lvl1pPr>
    </p:titleStyle>
    <p:body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2400" kern="1200">
          <a:solidFill>
            <a:schemeClr val="tx1"/>
          </a:solidFill>
          <a:latin typeface="Aptos" panose="020B0004020202020204" pitchFamily="34" charset="0"/>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2000" kern="1200">
          <a:solidFill>
            <a:schemeClr val="tx1"/>
          </a:solidFill>
          <a:latin typeface="Aptos" panose="020B0004020202020204" pitchFamily="34" charset="0"/>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800" kern="1200">
          <a:solidFill>
            <a:schemeClr val="tx1"/>
          </a:solidFill>
          <a:latin typeface="Aptos" panose="020B0004020202020204" pitchFamily="34" charset="0"/>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400" kern="1200">
          <a:solidFill>
            <a:schemeClr val="tx1"/>
          </a:solidFill>
          <a:latin typeface="Aptos" panose="020B0004020202020204" pitchFamily="34" charset="0"/>
          <a:ea typeface="+mn-ea"/>
          <a:cs typeface="+mn-cs"/>
        </a:defRPr>
      </a:lvl4pPr>
      <a:lvl5pPr marL="971550" indent="-173038"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FF6315-9092-3E12-181E-E7552477996D}"/>
              </a:ext>
            </a:extLst>
          </p:cNvPr>
          <p:cNvSpPr>
            <a:spLocks noGrp="1"/>
          </p:cNvSpPr>
          <p:nvPr>
            <p:ph type="title"/>
          </p:nvPr>
        </p:nvSpPr>
        <p:spPr>
          <a:xfrm>
            <a:off x="838200" y="365125"/>
            <a:ext cx="10515600" cy="1325563"/>
          </a:xfrm>
          <a:prstGeom prst="rect">
            <a:avLst/>
          </a:prstGeom>
        </p:spPr>
        <p:txBody>
          <a:bodyPr vert="horz" lIns="0" tIns="0" rIns="0" bIns="0" rtlCol="0" anchor="ctr" anchorCtr="0">
            <a:noAutofit/>
          </a:bodyPr>
          <a:lstStyle/>
          <a:p>
            <a:r>
              <a:rPr lang="en-US" dirty="0"/>
              <a:t>Click to edit Master title</a:t>
            </a:r>
          </a:p>
        </p:txBody>
      </p:sp>
      <p:sp>
        <p:nvSpPr>
          <p:cNvPr id="13" name="Text Placeholder 2">
            <a:extLst>
              <a:ext uri="{FF2B5EF4-FFF2-40B4-BE49-F238E27FC236}">
                <a16:creationId xmlns:a16="http://schemas.microsoft.com/office/drawing/2014/main" id="{3393433D-5024-A1BF-015E-925CA3587056}"/>
              </a:ext>
            </a:extLst>
          </p:cNvPr>
          <p:cNvSpPr txBox="1">
            <a:spLocks/>
          </p:cNvSpPr>
          <p:nvPr userDrawn="1"/>
        </p:nvSpPr>
        <p:spPr>
          <a:xfrm>
            <a:off x="4508572" y="2911414"/>
            <a:ext cx="10515600" cy="435133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5" name="Slide Number Placeholder 3">
            <a:extLst>
              <a:ext uri="{FF2B5EF4-FFF2-40B4-BE49-F238E27FC236}">
                <a16:creationId xmlns:a16="http://schemas.microsoft.com/office/drawing/2014/main" id="{36B95831-21B2-62E9-2988-EBA570B55851}"/>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6" name="Date Placeholder 3">
            <a:extLst>
              <a:ext uri="{FF2B5EF4-FFF2-40B4-BE49-F238E27FC236}">
                <a16:creationId xmlns:a16="http://schemas.microsoft.com/office/drawing/2014/main" id="{EC914952-BCB1-DAA3-6CE5-5A127C6647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7" name="Footer Placeholder 4">
            <a:extLst>
              <a:ext uri="{FF2B5EF4-FFF2-40B4-BE49-F238E27FC236}">
                <a16:creationId xmlns:a16="http://schemas.microsoft.com/office/drawing/2014/main" id="{EB0C0D00-FC76-C576-69AD-4F1A47A2E24F}"/>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099889262"/>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817" r:id="rId9"/>
    <p:sldLayoutId id="2147483818" r:id="rId10"/>
  </p:sldLayoutIdLst>
  <p:txStyles>
    <p:titleStyle>
      <a:lvl1pPr algn="l" defTabSz="914400" rtl="0" eaLnBrk="1" latinLnBrk="0" hangingPunct="1">
        <a:lnSpc>
          <a:spcPct val="90000"/>
        </a:lnSpc>
        <a:spcBef>
          <a:spcPct val="0"/>
        </a:spcBef>
        <a:buNone/>
        <a:defRPr sz="4400" kern="1200">
          <a:solidFill>
            <a:srgbClr val="004B8D"/>
          </a:solidFill>
          <a:latin typeface="Aptos ExtraBold"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1E427F"/>
        </a:buClr>
        <a:buFont typeface="Wingdings" panose="05000000000000000000" pitchFamily="2" charset="2"/>
        <a:buChar char="§"/>
        <a:defRPr lang="en-US" sz="2000" kern="1200" noProof="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EF1F65-3FA6-F2B5-C5B3-2B847AA7617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0" y="0"/>
            <a:ext cx="2060278" cy="6876909"/>
          </a:xfrm>
          <a:prstGeom prst="rect">
            <a:avLst/>
          </a:prstGeom>
        </p:spPr>
      </p:pic>
      <p:cxnSp>
        <p:nvCxnSpPr>
          <p:cNvPr id="2" name="Straight Connector 1">
            <a:extLst>
              <a:ext uri="{FF2B5EF4-FFF2-40B4-BE49-F238E27FC236}">
                <a16:creationId xmlns:a16="http://schemas.microsoft.com/office/drawing/2014/main" id="{B54B9D08-805D-B42C-167F-3F3FEBF16C4E}"/>
              </a:ext>
            </a:extLst>
          </p:cNvPr>
          <p:cNvCxnSpPr>
            <a:cxnSpLocks/>
          </p:cNvCxnSpPr>
          <p:nvPr userDrawn="1"/>
        </p:nvCxnSpPr>
        <p:spPr>
          <a:xfrm>
            <a:off x="0" y="1434264"/>
            <a:ext cx="2060278" cy="0"/>
          </a:xfrm>
          <a:prstGeom prst="line">
            <a:avLst/>
          </a:prstGeom>
          <a:ln w="19050">
            <a:solidFill>
              <a:srgbClr val="FED401"/>
            </a:solidFill>
          </a:ln>
        </p:spPr>
        <p:style>
          <a:lnRef idx="1">
            <a:schemeClr val="accent1"/>
          </a:lnRef>
          <a:fillRef idx="0">
            <a:schemeClr val="accent1"/>
          </a:fillRef>
          <a:effectRef idx="0">
            <a:schemeClr val="accent1"/>
          </a:effectRef>
          <a:fontRef idx="minor">
            <a:schemeClr val="tx1"/>
          </a:fontRef>
        </p:style>
      </p:cxnSp>
      <p:sp>
        <p:nvSpPr>
          <p:cNvPr id="9" name="Title 3">
            <a:extLst>
              <a:ext uri="{FF2B5EF4-FFF2-40B4-BE49-F238E27FC236}">
                <a16:creationId xmlns:a16="http://schemas.microsoft.com/office/drawing/2014/main" id="{BC71DC02-9E93-DC7E-F950-F343E85791CD}"/>
              </a:ext>
            </a:extLst>
          </p:cNvPr>
          <p:cNvSpPr txBox="1">
            <a:spLocks/>
          </p:cNvSpPr>
          <p:nvPr userDrawn="1"/>
        </p:nvSpPr>
        <p:spPr>
          <a:xfrm>
            <a:off x="-159418" y="1018139"/>
            <a:ext cx="2367816" cy="369332"/>
          </a:xfrm>
          <a:prstGeom prst="rect">
            <a:avLst/>
          </a:prstGeom>
        </p:spPr>
        <p:txBody>
          <a:bodyPr vert="horz" lIns="0" tIns="0" rIns="0" bIns="45720" rtlCol="0" anchor="b" anchorCtr="0">
            <a:noAutofit/>
          </a:bodyPr>
          <a:lstStyle>
            <a:lvl1pPr algn="l" defTabSz="914400" rtl="0" eaLnBrk="1" latinLnBrk="0" hangingPunct="1">
              <a:lnSpc>
                <a:spcPct val="90000"/>
              </a:lnSpc>
              <a:spcBef>
                <a:spcPct val="0"/>
              </a:spcBef>
              <a:buNone/>
              <a:defRPr lang="en-US" sz="2000" kern="1200" dirty="0" smtClean="0">
                <a:solidFill>
                  <a:srgbClr val="002060"/>
                </a:solidFill>
                <a:latin typeface="Arial Bold" panose="020B0704020202020204" pitchFamily="34" charset="0"/>
                <a:ea typeface="+mj-ea"/>
                <a:cs typeface="Arial Bold" panose="020B0704020202020204" pitchFamily="34" charset="0"/>
              </a:defRPr>
            </a:lvl1pPr>
          </a:lstStyle>
          <a:p>
            <a:pPr algn="ctr"/>
            <a:r>
              <a:rPr lang="en-US" sz="800" dirty="0">
                <a:solidFill>
                  <a:schemeClr val="bg1"/>
                </a:solidFill>
                <a:latin typeface="Franklin Gothic Demi" panose="020B0703020102020204" pitchFamily="34" charset="0"/>
              </a:rPr>
              <a:t>Ready. Resourceful. Responsive.</a:t>
            </a:r>
          </a:p>
        </p:txBody>
      </p:sp>
      <p:sp>
        <p:nvSpPr>
          <p:cNvPr id="8" name="Slide Number Placeholder 3">
            <a:extLst>
              <a:ext uri="{FF2B5EF4-FFF2-40B4-BE49-F238E27FC236}">
                <a16:creationId xmlns:a16="http://schemas.microsoft.com/office/drawing/2014/main" id="{3B0F325E-18DC-D6E5-49A8-696D54ECBC5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1" name="Date Placeholder 3">
            <a:extLst>
              <a:ext uri="{FF2B5EF4-FFF2-40B4-BE49-F238E27FC236}">
                <a16:creationId xmlns:a16="http://schemas.microsoft.com/office/drawing/2014/main" id="{F53B670D-6153-A2B0-EE21-5CA50088B7BB}"/>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2" name="Footer Placeholder 4">
            <a:extLst>
              <a:ext uri="{FF2B5EF4-FFF2-40B4-BE49-F238E27FC236}">
                <a16:creationId xmlns:a16="http://schemas.microsoft.com/office/drawing/2014/main" id="{DCB408A1-4A32-C2DD-1995-18E700119E47}"/>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pic>
        <p:nvPicPr>
          <p:cNvPr id="3" name="Picture 2">
            <a:extLst>
              <a:ext uri="{FF2B5EF4-FFF2-40B4-BE49-F238E27FC236}">
                <a16:creationId xmlns:a16="http://schemas.microsoft.com/office/drawing/2014/main" id="{0ECE2E45-2A4F-CBE6-0646-969B140214C6}"/>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83020" y="219072"/>
            <a:ext cx="1893389" cy="949327"/>
          </a:xfrm>
          <a:prstGeom prst="rect">
            <a:avLst/>
          </a:prstGeom>
        </p:spPr>
      </p:pic>
    </p:spTree>
    <p:extLst>
      <p:ext uri="{BB962C8B-B14F-4D97-AF65-F5344CB8AC3E}">
        <p14:creationId xmlns:p14="http://schemas.microsoft.com/office/powerpoint/2010/main" val="248754095"/>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2" r:id="rId5"/>
    <p:sldLayoutId id="2147483783" r:id="rId6"/>
    <p:sldLayoutId id="2147483819" r:id="rId7"/>
    <p:sldLayoutId id="2147483820"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12D4F760-E598-0A1D-EC4C-40477EF95D06}"/>
              </a:ext>
            </a:extLst>
          </p:cNvPr>
          <p:cNvPicPr/>
          <p:nvPr userDrawn="1"/>
        </p:nvPicPr>
        <p:blipFill rotWithShape="1">
          <a:blip r:embed="rId7" cstate="print">
            <a:alphaModFix/>
            <a:extLst>
              <a:ext uri="{BEBA8EAE-BF5A-486C-A8C5-ECC9F3942E4B}">
                <a14:imgProps xmlns:a14="http://schemas.microsoft.com/office/drawing/2010/main">
                  <a14:imgLayer r:embed="rId8">
                    <a14:imgEffect>
                      <a14:sharpenSoften amount="10000"/>
                    </a14:imgEffect>
                    <a14:imgEffect>
                      <a14:brightnessContrast bright="2000"/>
                    </a14:imgEffect>
                  </a14:imgLayer>
                </a14:imgProps>
              </a:ext>
              <a:ext uri="{28A0092B-C50C-407E-A947-70E740481C1C}">
                <a14:useLocalDpi xmlns:a14="http://schemas.microsoft.com/office/drawing/2010/main"/>
              </a:ext>
            </a:extLst>
          </a:blip>
          <a:srcRect/>
          <a:stretch/>
        </p:blipFill>
        <p:spPr>
          <a:xfrm>
            <a:off x="4750673" y="737220"/>
            <a:ext cx="2229743" cy="2356510"/>
          </a:xfrm>
          <a:prstGeom prst="rect">
            <a:avLst/>
          </a:prstGeom>
          <a:ln>
            <a:noFill/>
          </a:ln>
        </p:spPr>
      </p:pic>
      <p:pic>
        <p:nvPicPr>
          <p:cNvPr id="16" name="Picture 15">
            <a:extLst>
              <a:ext uri="{FF2B5EF4-FFF2-40B4-BE49-F238E27FC236}">
                <a16:creationId xmlns:a16="http://schemas.microsoft.com/office/drawing/2014/main" id="{9EC5DA30-FCF7-93BA-0787-0A593AF189D1}"/>
              </a:ext>
            </a:extLst>
          </p:cNvPr>
          <p:cNvPicPr>
            <a:picLocks noChangeAspect="1"/>
          </p:cNvPicPr>
          <p:nvPr userDrawn="1"/>
        </p:nvPicPr>
        <p:blipFill>
          <a:blip r:embed="rId9" cstate="print">
            <a:extLst>
              <a:ext uri="{28A0092B-C50C-407E-A947-70E740481C1C}">
                <a14:useLocalDpi xmlns:a14="http://schemas.microsoft.com/office/drawing/2010/main"/>
              </a:ext>
            </a:extLst>
          </a:blip>
          <a:srcRect/>
          <a:stretch/>
        </p:blipFill>
        <p:spPr>
          <a:xfrm>
            <a:off x="2603500" y="204699"/>
            <a:ext cx="1954615" cy="1028054"/>
          </a:xfrm>
          <a:prstGeom prst="rect">
            <a:avLst/>
          </a:prstGeom>
        </p:spPr>
      </p:pic>
      <p:pic>
        <p:nvPicPr>
          <p:cNvPr id="17" name="Picture 16">
            <a:extLst>
              <a:ext uri="{FF2B5EF4-FFF2-40B4-BE49-F238E27FC236}">
                <a16:creationId xmlns:a16="http://schemas.microsoft.com/office/drawing/2014/main" id="{7A6F3929-3F2F-1728-81DA-5260AF3306B9}"/>
              </a:ext>
            </a:extLst>
          </p:cNvPr>
          <p:cNvPicPr/>
          <p:nvPr userDrawn="1"/>
        </p:nvPicPr>
        <p:blipFill rotWithShape="1">
          <a:blip r:embed="rId10" cstate="print">
            <a:extLst>
              <a:ext uri="{BEBA8EAE-BF5A-486C-A8C5-ECC9F3942E4B}">
                <a14:imgProps xmlns:a14="http://schemas.microsoft.com/office/drawing/2010/main">
                  <a14:imgLayer r:embed="rId11">
                    <a14:imgEffect>
                      <a14:colorTemperature colorTemp="6000"/>
                    </a14:imgEffect>
                    <a14:imgEffect>
                      <a14:saturation sat="0"/>
                    </a14:imgEffect>
                  </a14:imgLayer>
                </a14:imgProps>
              </a:ext>
              <a:ext uri="{28A0092B-C50C-407E-A947-70E740481C1C}">
                <a14:useLocalDpi xmlns:a14="http://schemas.microsoft.com/office/drawing/2010/main"/>
              </a:ext>
            </a:extLst>
          </a:blip>
          <a:srcRect/>
          <a:stretch/>
        </p:blipFill>
        <p:spPr>
          <a:xfrm>
            <a:off x="637917" y="2297802"/>
            <a:ext cx="2893571" cy="3388374"/>
          </a:xfrm>
          <a:prstGeom prst="rect">
            <a:avLst/>
          </a:prstGeom>
          <a:solidFill>
            <a:schemeClr val="accent1">
              <a:lumMod val="40000"/>
              <a:lumOff val="60000"/>
            </a:schemeClr>
          </a:solidFill>
          <a:ln w="12700">
            <a:noFill/>
          </a:ln>
        </p:spPr>
      </p:pic>
      <p:sp>
        <p:nvSpPr>
          <p:cNvPr id="18" name="Rectangle 17">
            <a:extLst>
              <a:ext uri="{FF2B5EF4-FFF2-40B4-BE49-F238E27FC236}">
                <a16:creationId xmlns:a16="http://schemas.microsoft.com/office/drawing/2014/main" id="{246FAC32-0423-5015-6A04-2207840D9922}"/>
              </a:ext>
            </a:extLst>
          </p:cNvPr>
          <p:cNvSpPr/>
          <p:nvPr userDrawn="1"/>
        </p:nvSpPr>
        <p:spPr>
          <a:xfrm>
            <a:off x="2449537" y="4895477"/>
            <a:ext cx="1095508" cy="795607"/>
          </a:xfrm>
          <a:prstGeom prst="rect">
            <a:avLst/>
          </a:prstGeom>
          <a:blipFill>
            <a:blip r:embed="rId12" cstate="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
            <a:extLst>
              <a:ext uri="{FF2B5EF4-FFF2-40B4-BE49-F238E27FC236}">
                <a16:creationId xmlns:a16="http://schemas.microsoft.com/office/drawing/2014/main" id="{D3270F8B-F966-ADF3-7E37-FBDBE2237445}"/>
              </a:ext>
            </a:extLst>
          </p:cNvPr>
          <p:cNvPicPr/>
          <p:nvPr userDrawn="1"/>
        </p:nvPicPr>
        <p:blipFill rotWithShape="1">
          <a:blip r:embed="rId13" cstate="print">
            <a:alphaModFix/>
            <a:extLst>
              <a:ext uri="{28A0092B-C50C-407E-A947-70E740481C1C}">
                <a14:useLocalDpi xmlns:a14="http://schemas.microsoft.com/office/drawing/2010/main"/>
              </a:ext>
            </a:extLst>
          </a:blip>
          <a:srcRect/>
          <a:stretch/>
        </p:blipFill>
        <p:spPr>
          <a:xfrm>
            <a:off x="7049086" y="2320998"/>
            <a:ext cx="2217972" cy="1663940"/>
          </a:xfrm>
          <a:prstGeom prst="rect">
            <a:avLst/>
          </a:prstGeom>
          <a:ln w="12700">
            <a:solidFill>
              <a:schemeClr val="bg1"/>
            </a:solidFill>
          </a:ln>
        </p:spPr>
      </p:pic>
      <p:sp>
        <p:nvSpPr>
          <p:cNvPr id="20" name="Rectangle 19">
            <a:extLst>
              <a:ext uri="{FF2B5EF4-FFF2-40B4-BE49-F238E27FC236}">
                <a16:creationId xmlns:a16="http://schemas.microsoft.com/office/drawing/2014/main" id="{289397DF-4018-AAAB-23DD-E7BE716FF4DF}"/>
              </a:ext>
            </a:extLst>
          </p:cNvPr>
          <p:cNvSpPr/>
          <p:nvPr userDrawn="1"/>
        </p:nvSpPr>
        <p:spPr>
          <a:xfrm>
            <a:off x="3606781" y="4013509"/>
            <a:ext cx="1100897" cy="1666405"/>
          </a:xfrm>
          <a:prstGeom prst="rect">
            <a:avLst/>
          </a:prstGeom>
          <a:blipFill>
            <a:blip r:embed="rId14" cstate="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9D421AE5-8708-62D7-D8AB-6E64A1E563FC}"/>
              </a:ext>
            </a:extLst>
          </p:cNvPr>
          <p:cNvPicPr/>
          <p:nvPr userDrawn="1"/>
        </p:nvPicPr>
        <p:blipFill rotWithShape="1">
          <a:blip r:embed="rId15" cstate="print">
            <a:alphaModFix/>
            <a:extLst>
              <a:ext uri="{BEBA8EAE-BF5A-486C-A8C5-ECC9F3942E4B}">
                <a14:imgProps xmlns:a14="http://schemas.microsoft.com/office/drawing/2010/main">
                  <a14:imgLayer r:embed="rId16">
                    <a14:imgEffect>
                      <a14:saturation sat="0"/>
                    </a14:imgEffect>
                  </a14:imgLayer>
                </a14:imgProps>
              </a:ext>
              <a:ext uri="{28A0092B-C50C-407E-A947-70E740481C1C}">
                <a14:useLocalDpi xmlns:a14="http://schemas.microsoft.com/office/drawing/2010/main"/>
              </a:ext>
            </a:extLst>
          </a:blip>
          <a:srcRect l="20746" r="20746"/>
          <a:stretch/>
        </p:blipFill>
        <p:spPr>
          <a:xfrm>
            <a:off x="9338427" y="2277850"/>
            <a:ext cx="2231242" cy="2540691"/>
          </a:xfrm>
          <a:prstGeom prst="rect">
            <a:avLst/>
          </a:prstGeom>
          <a:solidFill>
            <a:schemeClr val="accent1">
              <a:lumMod val="40000"/>
              <a:lumOff val="60000"/>
            </a:schemeClr>
          </a:solidFill>
          <a:ln w="12700">
            <a:noFill/>
          </a:ln>
        </p:spPr>
      </p:pic>
      <p:sp>
        <p:nvSpPr>
          <p:cNvPr id="22" name="Rectangle 21">
            <a:extLst>
              <a:ext uri="{FF2B5EF4-FFF2-40B4-BE49-F238E27FC236}">
                <a16:creationId xmlns:a16="http://schemas.microsoft.com/office/drawing/2014/main" id="{C4A99B68-3DD8-3CEC-F5FD-FEEAC3BAF5E1}"/>
              </a:ext>
            </a:extLst>
          </p:cNvPr>
          <p:cNvSpPr/>
          <p:nvPr userDrawn="1"/>
        </p:nvSpPr>
        <p:spPr>
          <a:xfrm>
            <a:off x="3604223" y="3162106"/>
            <a:ext cx="3397782" cy="783981"/>
          </a:xfrm>
          <a:prstGeom prst="rect">
            <a:avLst/>
          </a:prstGeom>
          <a:blipFill>
            <a:blip r:embed="rId17" cstate="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4178897C-C75B-730A-2F56-7D6226A1CCE7}"/>
              </a:ext>
            </a:extLst>
          </p:cNvPr>
          <p:cNvPicPr/>
          <p:nvPr userDrawn="1"/>
        </p:nvPicPr>
        <p:blipFill rotWithShape="1">
          <a:blip r:embed="rId18" cstate="print">
            <a:alphaModFix/>
            <a:extLst>
              <a:ext uri="{BEBA8EAE-BF5A-486C-A8C5-ECC9F3942E4B}">
                <a14:imgProps xmlns:a14="http://schemas.microsoft.com/office/drawing/2010/main">
                  <a14:imgLayer r:embed="rId19">
                    <a14:imgEffect>
                      <a14:saturation sat="0"/>
                    </a14:imgEffect>
                    <a14:imgEffect>
                      <a14:brightnessContrast bright="21000" contrast="-4000"/>
                    </a14:imgEffect>
                  </a14:imgLayer>
                </a14:imgProps>
              </a:ext>
              <a:ext uri="{28A0092B-C50C-407E-A947-70E740481C1C}">
                <a14:useLocalDpi xmlns:a14="http://schemas.microsoft.com/office/drawing/2010/main"/>
              </a:ext>
            </a:extLst>
          </a:blip>
          <a:srcRect/>
          <a:stretch/>
        </p:blipFill>
        <p:spPr>
          <a:xfrm>
            <a:off x="7036323" y="1465416"/>
            <a:ext cx="2240572" cy="787712"/>
          </a:xfrm>
          <a:prstGeom prst="rect">
            <a:avLst/>
          </a:prstGeom>
          <a:ln>
            <a:noFill/>
          </a:ln>
        </p:spPr>
      </p:pic>
      <p:pic>
        <p:nvPicPr>
          <p:cNvPr id="26" name="Picture 25">
            <a:extLst>
              <a:ext uri="{FF2B5EF4-FFF2-40B4-BE49-F238E27FC236}">
                <a16:creationId xmlns:a16="http://schemas.microsoft.com/office/drawing/2014/main" id="{CD1D6598-2695-4481-903F-628BA4F5A99C}"/>
              </a:ext>
            </a:extLst>
          </p:cNvPr>
          <p:cNvPicPr>
            <a:picLocks noChangeAspect="1"/>
          </p:cNvPicPr>
          <p:nvPr userDrawn="1"/>
        </p:nvPicPr>
        <p:blipFill rotWithShape="1">
          <a:blip r:embed="rId20" cstate="print">
            <a:alphaModFix/>
            <a:extLst>
              <a:ext uri="{BEBA8EAE-BF5A-486C-A8C5-ECC9F3942E4B}">
                <a14:imgProps xmlns:a14="http://schemas.microsoft.com/office/drawing/2010/main">
                  <a14:imgLayer r:embed="rId21">
                    <a14:imgEffect>
                      <a14:saturation sat="117000"/>
                    </a14:imgEffect>
                  </a14:imgLayer>
                </a14:imgProps>
              </a:ext>
              <a:ext uri="{28A0092B-C50C-407E-A947-70E740481C1C}">
                <a14:useLocalDpi xmlns:a14="http://schemas.microsoft.com/office/drawing/2010/main"/>
              </a:ext>
            </a:extLst>
          </a:blip>
          <a:srcRect/>
          <a:stretch/>
        </p:blipFill>
        <p:spPr>
          <a:xfrm>
            <a:off x="4759879" y="4019770"/>
            <a:ext cx="4532202" cy="1666406"/>
          </a:xfrm>
          <a:prstGeom prst="rect">
            <a:avLst/>
          </a:prstGeom>
          <a:ln w="12700">
            <a:solidFill>
              <a:srgbClr val="FFFFFF"/>
            </a:solidFill>
          </a:ln>
        </p:spPr>
      </p:pic>
      <p:cxnSp>
        <p:nvCxnSpPr>
          <p:cNvPr id="28" name="Straight Connector 27">
            <a:extLst>
              <a:ext uri="{FF2B5EF4-FFF2-40B4-BE49-F238E27FC236}">
                <a16:creationId xmlns:a16="http://schemas.microsoft.com/office/drawing/2014/main" id="{B73B4237-BA1E-BE77-106D-1EF85830E3C6}"/>
              </a:ext>
            </a:extLst>
          </p:cNvPr>
          <p:cNvCxnSpPr>
            <a:cxnSpLocks/>
          </p:cNvCxnSpPr>
          <p:nvPr userDrawn="1"/>
        </p:nvCxnSpPr>
        <p:spPr>
          <a:xfrm>
            <a:off x="2431891" y="1427857"/>
            <a:ext cx="0" cy="4302994"/>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2AFBABA-931A-B8BA-1DE5-599540EF7C7F}"/>
              </a:ext>
            </a:extLst>
          </p:cNvPr>
          <p:cNvCxnSpPr/>
          <p:nvPr userDrawn="1"/>
        </p:nvCxnSpPr>
        <p:spPr>
          <a:xfrm>
            <a:off x="10467814" y="1427857"/>
            <a:ext cx="0" cy="2531812"/>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B491E22-8BBC-AE78-AEB3-43D4D6281E32}"/>
              </a:ext>
            </a:extLst>
          </p:cNvPr>
          <p:cNvCxnSpPr/>
          <p:nvPr userDrawn="1"/>
        </p:nvCxnSpPr>
        <p:spPr>
          <a:xfrm flipH="1">
            <a:off x="7010861" y="2253127"/>
            <a:ext cx="4551167"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FCEE88F-8128-E94B-78D8-DD740550B194}"/>
              </a:ext>
            </a:extLst>
          </p:cNvPr>
          <p:cNvCxnSpPr/>
          <p:nvPr userDrawn="1"/>
        </p:nvCxnSpPr>
        <p:spPr>
          <a:xfrm>
            <a:off x="9318756" y="1408697"/>
            <a:ext cx="0" cy="4322154"/>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70872C4-73CE-44E6-BFA3-361A9C0C7A59}"/>
              </a:ext>
            </a:extLst>
          </p:cNvPr>
          <p:cNvCxnSpPr>
            <a:cxnSpLocks/>
          </p:cNvCxnSpPr>
          <p:nvPr userDrawn="1"/>
        </p:nvCxnSpPr>
        <p:spPr>
          <a:xfrm>
            <a:off x="7019192" y="661225"/>
            <a:ext cx="0" cy="3298444"/>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1A9A436-53BE-8474-4E16-A2A46E04E5C5}"/>
              </a:ext>
            </a:extLst>
          </p:cNvPr>
          <p:cNvCxnSpPr/>
          <p:nvPr userDrawn="1"/>
        </p:nvCxnSpPr>
        <p:spPr>
          <a:xfrm>
            <a:off x="2423275" y="3117816"/>
            <a:ext cx="4595917"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6563C45-5826-9F2D-5AB5-4DAE9C22ED5C}"/>
              </a:ext>
            </a:extLst>
          </p:cNvPr>
          <p:cNvCxnSpPr/>
          <p:nvPr userDrawn="1"/>
        </p:nvCxnSpPr>
        <p:spPr>
          <a:xfrm>
            <a:off x="4718493" y="3984938"/>
            <a:ext cx="0" cy="1701238"/>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8401FD0-F5A2-F2B4-8F90-E1639C112AA3}"/>
              </a:ext>
            </a:extLst>
          </p:cNvPr>
          <p:cNvCxnSpPr/>
          <p:nvPr userDrawn="1"/>
        </p:nvCxnSpPr>
        <p:spPr>
          <a:xfrm>
            <a:off x="3575256" y="3106655"/>
            <a:ext cx="0" cy="2624196"/>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367B912-87EF-FDCF-37CE-1A4DAACACA2B}"/>
              </a:ext>
            </a:extLst>
          </p:cNvPr>
          <p:cNvCxnSpPr/>
          <p:nvPr userDrawn="1"/>
        </p:nvCxnSpPr>
        <p:spPr>
          <a:xfrm>
            <a:off x="4718493" y="1408697"/>
            <a:ext cx="0" cy="1697958"/>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C039D1CA-AE62-63C7-BA86-F0DF4D9576CD}"/>
              </a:ext>
            </a:extLst>
          </p:cNvPr>
          <p:cNvSpPr/>
          <p:nvPr userDrawn="1"/>
        </p:nvSpPr>
        <p:spPr>
          <a:xfrm>
            <a:off x="9334836" y="2290143"/>
            <a:ext cx="1098882" cy="871962"/>
          </a:xfrm>
          <a:prstGeom prst="rect">
            <a:avLst/>
          </a:prstGeom>
          <a:blipFill>
            <a:blip r:embed="rId22" cstate="print">
              <a:extLst>
                <a:ext uri="{28A0092B-C50C-407E-A947-70E740481C1C}">
                  <a14:useLocalDpi xmlns:a14="http://schemas.microsoft.com/office/drawing/2010/main"/>
                </a:ext>
              </a:extLst>
            </a:blip>
            <a:srcRect/>
            <a:stretch>
              <a:fillRect t="-7868" b="-786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37FC8B9-76AF-7BEB-9C31-51E94EB74367}"/>
              </a:ext>
            </a:extLst>
          </p:cNvPr>
          <p:cNvSpPr/>
          <p:nvPr userDrawn="1"/>
        </p:nvSpPr>
        <p:spPr>
          <a:xfrm>
            <a:off x="605429" y="4893757"/>
            <a:ext cx="933948" cy="7973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FD6A96E4-034E-C781-EC4E-5B6D202348D8}"/>
              </a:ext>
            </a:extLst>
          </p:cNvPr>
          <p:cNvPicPr/>
          <p:nvPr userDrawn="1"/>
        </p:nvPicPr>
        <p:blipFill rotWithShape="1">
          <a:blip r:embed="rId23" cstate="print">
            <a:alphaModFix/>
            <a:extLst>
              <a:ext uri="{28A0092B-C50C-407E-A947-70E740481C1C}">
                <a14:useLocalDpi xmlns:a14="http://schemas.microsoft.com/office/drawing/2010/main"/>
              </a:ext>
            </a:extLst>
          </a:blip>
          <a:srcRect l="8068" r="1787" b="6281"/>
          <a:stretch/>
        </p:blipFill>
        <p:spPr>
          <a:xfrm>
            <a:off x="2465731" y="1432133"/>
            <a:ext cx="2237875" cy="1661867"/>
          </a:xfrm>
          <a:prstGeom prst="rect">
            <a:avLst/>
          </a:prstGeom>
          <a:ln>
            <a:noFill/>
          </a:ln>
        </p:spPr>
      </p:pic>
      <p:cxnSp>
        <p:nvCxnSpPr>
          <p:cNvPr id="40" name="Straight Connector 39">
            <a:extLst>
              <a:ext uri="{FF2B5EF4-FFF2-40B4-BE49-F238E27FC236}">
                <a16:creationId xmlns:a16="http://schemas.microsoft.com/office/drawing/2014/main" id="{D7D60C21-3333-E6A1-C8AB-C93ED5A3307E}"/>
              </a:ext>
            </a:extLst>
          </p:cNvPr>
          <p:cNvCxnSpPr>
            <a:cxnSpLocks/>
          </p:cNvCxnSpPr>
          <p:nvPr userDrawn="1"/>
        </p:nvCxnSpPr>
        <p:spPr>
          <a:xfrm>
            <a:off x="579578" y="3984938"/>
            <a:ext cx="11063967"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F0BE932-EA44-ABD2-0A42-F17F02B2395F}"/>
              </a:ext>
            </a:extLst>
          </p:cNvPr>
          <p:cNvCxnSpPr/>
          <p:nvPr userDrawn="1"/>
        </p:nvCxnSpPr>
        <p:spPr>
          <a:xfrm flipH="1">
            <a:off x="9292083" y="3127441"/>
            <a:ext cx="2292474"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A418F07-B5E5-8F4E-3668-8D072B5A13E4}"/>
              </a:ext>
            </a:extLst>
          </p:cNvPr>
          <p:cNvCxnSpPr>
            <a:cxnSpLocks/>
          </p:cNvCxnSpPr>
          <p:nvPr userDrawn="1"/>
        </p:nvCxnSpPr>
        <p:spPr>
          <a:xfrm>
            <a:off x="637917" y="4868290"/>
            <a:ext cx="2946515"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pic>
        <p:nvPicPr>
          <p:cNvPr id="43" name="Picture 42" descr="Logo&#10;&#10;AI-generated content may be incorrect.">
            <a:extLst>
              <a:ext uri="{FF2B5EF4-FFF2-40B4-BE49-F238E27FC236}">
                <a16:creationId xmlns:a16="http://schemas.microsoft.com/office/drawing/2014/main" id="{4DD0AE9F-DCD3-E56C-82DB-D50F34CF3EC1}"/>
              </a:ext>
            </a:extLst>
          </p:cNvPr>
          <p:cNvPicPr>
            <a:picLocks noChangeAspect="1"/>
          </p:cNvPicPr>
          <p:nvPr userDrawn="1"/>
        </p:nvPicPr>
        <p:blipFill>
          <a:blip r:embed="rId24" cstate="print">
            <a:extLst>
              <a:ext uri="{28A0092B-C50C-407E-A947-70E740481C1C}">
                <a14:useLocalDpi xmlns:a14="http://schemas.microsoft.com/office/drawing/2010/main"/>
              </a:ext>
            </a:extLst>
          </a:blip>
          <a:stretch>
            <a:fillRect/>
          </a:stretch>
        </p:blipFill>
        <p:spPr>
          <a:xfrm>
            <a:off x="9391086" y="4893757"/>
            <a:ext cx="1088389" cy="1088389"/>
          </a:xfrm>
          <a:prstGeom prst="rect">
            <a:avLst/>
          </a:prstGeom>
        </p:spPr>
      </p:pic>
      <p:sp>
        <p:nvSpPr>
          <p:cNvPr id="45" name="Rectangle 7">
            <a:extLst>
              <a:ext uri="{FF2B5EF4-FFF2-40B4-BE49-F238E27FC236}">
                <a16:creationId xmlns:a16="http://schemas.microsoft.com/office/drawing/2014/main" id="{0BAB6F08-6BCF-55FB-FF20-85612EF21A39}"/>
              </a:ext>
            </a:extLst>
          </p:cNvPr>
          <p:cNvSpPr txBox="1">
            <a:spLocks noChangeArrowheads="1"/>
          </p:cNvSpPr>
          <p:nvPr userDrawn="1"/>
        </p:nvSpPr>
        <p:spPr bwMode="auto">
          <a:xfrm>
            <a:off x="2457415" y="1152580"/>
            <a:ext cx="2220930" cy="372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fontAlgn="auto" hangingPunct="1">
              <a:spcBef>
                <a:spcPts val="0"/>
              </a:spcBef>
              <a:spcAft>
                <a:spcPts val="0"/>
              </a:spcAft>
              <a:defRPr/>
            </a:pPr>
            <a:r>
              <a:rPr lang="en-US" altLang="en-US" sz="800" b="0" i="0" dirty="0">
                <a:solidFill>
                  <a:srgbClr val="004B8D"/>
                </a:solidFill>
                <a:latin typeface="Franklin Gothic Demi" panose="020B0703020102020204" pitchFamily="34" charset="0"/>
                <a:cs typeface="Arial" charset="0"/>
              </a:rPr>
              <a:t>READY. RESOURCEFUL.</a:t>
            </a:r>
            <a:r>
              <a:rPr lang="en-US" altLang="en-US" sz="800" b="0" i="0" baseline="0" dirty="0">
                <a:solidFill>
                  <a:srgbClr val="004B8D"/>
                </a:solidFill>
                <a:latin typeface="Franklin Gothic Demi" panose="020B0703020102020204" pitchFamily="34" charset="0"/>
                <a:cs typeface="Arial" charset="0"/>
              </a:rPr>
              <a:t> RESPONSIVE.</a:t>
            </a:r>
            <a:endParaRPr lang="en-US" altLang="en-US" sz="800" b="0" i="0" dirty="0">
              <a:solidFill>
                <a:srgbClr val="004B8D"/>
              </a:solidFill>
              <a:latin typeface="Franklin Gothic Demi" panose="020B0703020102020204" pitchFamily="34" charset="0"/>
              <a:cs typeface="Arial" charset="0"/>
            </a:endParaRPr>
          </a:p>
        </p:txBody>
      </p:sp>
    </p:spTree>
    <p:extLst>
      <p:ext uri="{BB962C8B-B14F-4D97-AF65-F5344CB8AC3E}">
        <p14:creationId xmlns:p14="http://schemas.microsoft.com/office/powerpoint/2010/main" val="1349108567"/>
      </p:ext>
    </p:extLst>
  </p:cSld>
  <p:clrMap bg1="lt1" tx1="dk1" bg2="lt2" tx2="dk2" accent1="accent1" accent2="accent2" accent3="accent3" accent4="accent4" accent5="accent5" accent6="accent6" hlink="hlink" folHlink="folHlink"/>
  <p:sldLayoutIdLst>
    <p:sldLayoutId id="2147483816" r:id="rId1"/>
    <p:sldLayoutId id="2147483821" r:id="rId2"/>
    <p:sldLayoutId id="2147483822" r:id="rId3"/>
    <p:sldLayoutId id="2147483823" r:id="rId4"/>
    <p:sldLayoutId id="2147483824"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1.png"/><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mailto:NAVSUP-Confirmations@us.navy.mil" TargetMode="External"/><Relationship Id="rId7" Type="http://schemas.openxmlformats.org/officeDocument/2006/relationships/image" Target="../media/image18.png"/><Relationship Id="rId2" Type="http://schemas.openxmlformats.org/officeDocument/2006/relationships/image" Target="../media/image35.png"/><Relationship Id="rId1" Type="http://schemas.openxmlformats.org/officeDocument/2006/relationships/slideLayout" Target="../slideLayouts/slideLayout4.xml"/><Relationship Id="rId6" Type="http://schemas.openxmlformats.org/officeDocument/2006/relationships/hyperlink" Target="mailto:boman.raskin.ctr@us.navy.mil" TargetMode="External"/><Relationship Id="rId5" Type="http://schemas.openxmlformats.org/officeDocument/2006/relationships/hyperlink" Target="mailto:alex.m.arika.ctr@us.navy.mil" TargetMode="External"/><Relationship Id="rId4" Type="http://schemas.openxmlformats.org/officeDocument/2006/relationships/hyperlink" Target="mailto:us-advdonwcfinvctr@kpmg.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38.png"/><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BCD4B-E69C-B0C8-E1F2-8A446ADCEB27}"/>
            </a:ext>
          </a:extLst>
        </p:cNvPr>
        <p:cNvGrpSpPr/>
        <p:nvPr/>
      </p:nvGrpSpPr>
      <p:grpSpPr>
        <a:xfrm>
          <a:off x="0" y="0"/>
          <a:ext cx="0" cy="0"/>
          <a:chOff x="0" y="0"/>
          <a:chExt cx="0" cy="0"/>
        </a:xfrm>
      </p:grpSpPr>
      <p:grpSp>
        <p:nvGrpSpPr>
          <p:cNvPr id="57" name="Group 56">
            <a:extLst>
              <a:ext uri="{FF2B5EF4-FFF2-40B4-BE49-F238E27FC236}">
                <a16:creationId xmlns:a16="http://schemas.microsoft.com/office/drawing/2014/main" id="{82236B1C-0ED5-8E2D-6B60-AF62EB7DBC26}"/>
              </a:ext>
            </a:extLst>
          </p:cNvPr>
          <p:cNvGrpSpPr/>
          <p:nvPr/>
        </p:nvGrpSpPr>
        <p:grpSpPr>
          <a:xfrm>
            <a:off x="1462377" y="5719845"/>
            <a:ext cx="8330627" cy="669949"/>
            <a:chOff x="924276" y="5638420"/>
            <a:chExt cx="8330627" cy="669949"/>
          </a:xfrm>
        </p:grpSpPr>
        <p:sp>
          <p:nvSpPr>
            <p:cNvPr id="52" name="Text Placeholder 10">
              <a:extLst>
                <a:ext uri="{FF2B5EF4-FFF2-40B4-BE49-F238E27FC236}">
                  <a16:creationId xmlns:a16="http://schemas.microsoft.com/office/drawing/2014/main" id="{679E7DB8-AAE2-8868-4BBB-41C046BDBB93}"/>
                </a:ext>
              </a:extLst>
            </p:cNvPr>
            <p:cNvSpPr txBox="1">
              <a:spLocks/>
            </p:cNvSpPr>
            <p:nvPr/>
          </p:nvSpPr>
          <p:spPr>
            <a:xfrm>
              <a:off x="3138026" y="5891719"/>
              <a:ext cx="2621315" cy="241628"/>
            </a:xfrm>
            <a:prstGeom prst="rect">
              <a:avLst/>
            </a:prstGeom>
          </p:spPr>
          <p:txBody>
            <a:bodyPr lIns="68543" tIns="34271" rIns="68543" bIns="34271"/>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b="0" dirty="0">
                  <a:solidFill>
                    <a:srgbClr val="000000"/>
                  </a:solidFill>
                  <a:latin typeface="Aptos" panose="020B0004020202020204" pitchFamily="34" charset="0"/>
                  <a:ea typeface="Roboto Slab Medium" pitchFamily="2" charset="0"/>
                  <a:cs typeface="Roboto Slab Medium" pitchFamily="2" charset="0"/>
                </a:rPr>
                <a:t>Dvan Cornell &amp; Brandon Wetzel</a:t>
              </a:r>
              <a:endParaRPr lang="en-US" sz="1100" b="0" dirty="0">
                <a:solidFill>
                  <a:srgbClr val="000000"/>
                </a:solidFill>
                <a:latin typeface="Aptos" panose="020B0004020202020204" pitchFamily="34" charset="0"/>
                <a:ea typeface="Roboto Slab Medium" pitchFamily="2" charset="0"/>
                <a:cs typeface="Roboto Slab Medium" pitchFamily="2" charset="0"/>
              </a:endParaRPr>
            </a:p>
            <a:p>
              <a:pPr marL="0" indent="0">
                <a:buNone/>
              </a:pPr>
              <a:endParaRPr lang="en-US" b="0" dirty="0">
                <a:latin typeface="+mn-lt"/>
              </a:endParaRPr>
            </a:p>
          </p:txBody>
        </p:sp>
        <p:grpSp>
          <p:nvGrpSpPr>
            <p:cNvPr id="26" name="Group 25">
              <a:extLst>
                <a:ext uri="{FF2B5EF4-FFF2-40B4-BE49-F238E27FC236}">
                  <a16:creationId xmlns:a16="http://schemas.microsoft.com/office/drawing/2014/main" id="{68B9FD3D-6F4A-CE3D-A6F7-A9E3CC88BCFC}"/>
                </a:ext>
              </a:extLst>
            </p:cNvPr>
            <p:cNvGrpSpPr/>
            <p:nvPr/>
          </p:nvGrpSpPr>
          <p:grpSpPr>
            <a:xfrm>
              <a:off x="924276" y="5638420"/>
              <a:ext cx="8330627" cy="669949"/>
              <a:chOff x="924276" y="5638420"/>
              <a:chExt cx="8330627" cy="669949"/>
            </a:xfrm>
          </p:grpSpPr>
          <p:sp>
            <p:nvSpPr>
              <p:cNvPr id="47" name="TextBox 46">
                <a:extLst>
                  <a:ext uri="{FF2B5EF4-FFF2-40B4-BE49-F238E27FC236}">
                    <a16:creationId xmlns:a16="http://schemas.microsoft.com/office/drawing/2014/main" id="{ED0CEFEC-0F08-AF81-2027-3A9D2BA993A2}"/>
                  </a:ext>
                </a:extLst>
              </p:cNvPr>
              <p:cNvSpPr txBox="1">
                <a:spLocks noChangeArrowheads="1"/>
              </p:cNvSpPr>
              <p:nvPr/>
            </p:nvSpPr>
            <p:spPr bwMode="auto">
              <a:xfrm>
                <a:off x="7407053" y="5638420"/>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fontAlgn="auto" hangingPunct="1">
                  <a:spcBef>
                    <a:spcPts val="0"/>
                  </a:spcBef>
                  <a:spcAft>
                    <a:spcPts val="0"/>
                  </a:spcAft>
                  <a:defRPr/>
                </a:pPr>
                <a:r>
                  <a:rPr lang="en-US" altLang="en-US" sz="1000" dirty="0">
                    <a:solidFill>
                      <a:srgbClr val="002060"/>
                    </a:solidFill>
                    <a:latin typeface="+mn-lt"/>
                    <a:ea typeface="Roboto Slab" pitchFamily="2" charset="0"/>
                    <a:cs typeface="Roboto Slab" pitchFamily="2" charset="0"/>
                  </a:rPr>
                  <a:t>September 1, 2026</a:t>
                </a:r>
              </a:p>
            </p:txBody>
          </p:sp>
          <p:sp>
            <p:nvSpPr>
              <p:cNvPr id="48" name="TextBox 10">
                <a:extLst>
                  <a:ext uri="{FF2B5EF4-FFF2-40B4-BE49-F238E27FC236}">
                    <a16:creationId xmlns:a16="http://schemas.microsoft.com/office/drawing/2014/main" id="{5F50217F-2D42-A21C-F8D7-5BB4F7527BBA}"/>
                  </a:ext>
                </a:extLst>
              </p:cNvPr>
              <p:cNvSpPr txBox="1">
                <a:spLocks noChangeArrowheads="1"/>
              </p:cNvSpPr>
              <p:nvPr/>
            </p:nvSpPr>
            <p:spPr bwMode="auto">
              <a:xfrm>
                <a:off x="930567" y="5677103"/>
                <a:ext cx="1385888" cy="22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1000" i="1" dirty="0">
                    <a:solidFill>
                      <a:schemeClr val="tx1">
                        <a:lumMod val="50000"/>
                        <a:lumOff val="50000"/>
                      </a:schemeClr>
                    </a:solidFill>
                    <a:latin typeface="+mn-lt"/>
                    <a:cs typeface="Arial" panose="020B0604020202020204" pitchFamily="34" charset="0"/>
                  </a:rPr>
                  <a:t>Presented to:</a:t>
                </a:r>
              </a:p>
            </p:txBody>
          </p:sp>
          <p:sp>
            <p:nvSpPr>
              <p:cNvPr id="49" name="Text Placeholder 10">
                <a:extLst>
                  <a:ext uri="{FF2B5EF4-FFF2-40B4-BE49-F238E27FC236}">
                    <a16:creationId xmlns:a16="http://schemas.microsoft.com/office/drawing/2014/main" id="{EDC77EA5-5C79-6E8D-7180-EDFC63D412F2}"/>
                  </a:ext>
                </a:extLst>
              </p:cNvPr>
              <p:cNvSpPr txBox="1">
                <a:spLocks/>
              </p:cNvSpPr>
              <p:nvPr/>
            </p:nvSpPr>
            <p:spPr>
              <a:xfrm>
                <a:off x="924276" y="5891718"/>
                <a:ext cx="2187178" cy="213359"/>
              </a:xfrm>
              <a:prstGeom prst="rect">
                <a:avLst/>
              </a:prstGeom>
            </p:spPr>
            <p:txBody>
              <a:bodyPr lIns="68543" tIns="34271" rIns="68543" bIns="34271"/>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0" dirty="0">
                    <a:latin typeface="Aptos" panose="020B0004020202020204" pitchFamily="34" charset="0"/>
                    <a:ea typeface="Roboto Slab Medium" pitchFamily="2" charset="0"/>
                    <a:cs typeface="Roboto Slab Medium" pitchFamily="2" charset="0"/>
                  </a:rPr>
                  <a:t>CAV RP Symposium</a:t>
                </a:r>
              </a:p>
            </p:txBody>
          </p:sp>
          <p:sp>
            <p:nvSpPr>
              <p:cNvPr id="50" name="Text Placeholder 16">
                <a:extLst>
                  <a:ext uri="{FF2B5EF4-FFF2-40B4-BE49-F238E27FC236}">
                    <a16:creationId xmlns:a16="http://schemas.microsoft.com/office/drawing/2014/main" id="{199C4E51-0D50-F565-411B-22CCE8508030}"/>
                  </a:ext>
                </a:extLst>
              </p:cNvPr>
              <p:cNvSpPr txBox="1">
                <a:spLocks/>
              </p:cNvSpPr>
              <p:nvPr/>
            </p:nvSpPr>
            <p:spPr>
              <a:xfrm>
                <a:off x="930567" y="6133347"/>
                <a:ext cx="2209800" cy="175022"/>
              </a:xfrm>
              <a:prstGeom prst="rect">
                <a:avLst/>
              </a:prstGeom>
            </p:spPr>
            <p:txBody>
              <a:bodyPr lIns="68543" tIns="34271" rIns="68543" bIns="34271"/>
              <a:lstStyle>
                <a:lvl1pPr marL="228600" indent="-228600" algn="l" defTabSz="914400" rtl="0" eaLnBrk="1" latinLnBrk="0" hangingPunct="1">
                  <a:lnSpc>
                    <a:spcPct val="90000"/>
                  </a:lnSpc>
                  <a:spcBef>
                    <a:spcPts val="1000"/>
                  </a:spcBef>
                  <a:buFont typeface="Arial" panose="020B0604020202020204" pitchFamily="34" charset="0"/>
                  <a:buChar char="•"/>
                  <a:defRPr sz="900" b="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000" dirty="0">
                  <a:latin typeface="+mn-lt"/>
                  <a:ea typeface="Roboto Slab Light" pitchFamily="2" charset="0"/>
                  <a:cs typeface="Roboto Slab Light" pitchFamily="2" charset="0"/>
                </a:endParaRPr>
              </a:p>
            </p:txBody>
          </p:sp>
          <p:sp>
            <p:nvSpPr>
              <p:cNvPr id="51" name="TextBox 10">
                <a:extLst>
                  <a:ext uri="{FF2B5EF4-FFF2-40B4-BE49-F238E27FC236}">
                    <a16:creationId xmlns:a16="http://schemas.microsoft.com/office/drawing/2014/main" id="{9E42BBD2-C92F-BA47-FC08-8D5D17F4FF25}"/>
                  </a:ext>
                </a:extLst>
              </p:cNvPr>
              <p:cNvSpPr txBox="1">
                <a:spLocks noChangeArrowheads="1"/>
              </p:cNvSpPr>
              <p:nvPr/>
            </p:nvSpPr>
            <p:spPr bwMode="auto">
              <a:xfrm>
                <a:off x="3146658" y="5677103"/>
                <a:ext cx="1385888" cy="22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1000" i="1" dirty="0">
                    <a:solidFill>
                      <a:schemeClr val="tx1">
                        <a:lumMod val="50000"/>
                        <a:lumOff val="50000"/>
                      </a:schemeClr>
                    </a:solidFill>
                    <a:latin typeface="+mn-lt"/>
                    <a:cs typeface="Arial" panose="020B0604020202020204" pitchFamily="34" charset="0"/>
                  </a:rPr>
                  <a:t>Presented by:</a:t>
                </a:r>
              </a:p>
            </p:txBody>
          </p:sp>
          <p:sp>
            <p:nvSpPr>
              <p:cNvPr id="53" name="Text Placeholder 16">
                <a:extLst>
                  <a:ext uri="{FF2B5EF4-FFF2-40B4-BE49-F238E27FC236}">
                    <a16:creationId xmlns:a16="http://schemas.microsoft.com/office/drawing/2014/main" id="{E028A9DE-2318-49A0-B213-756F2447DF4F}"/>
                  </a:ext>
                </a:extLst>
              </p:cNvPr>
              <p:cNvSpPr txBox="1">
                <a:spLocks/>
              </p:cNvSpPr>
              <p:nvPr/>
            </p:nvSpPr>
            <p:spPr>
              <a:xfrm>
                <a:off x="3146658" y="6133347"/>
                <a:ext cx="2797522" cy="175022"/>
              </a:xfrm>
              <a:prstGeom prst="rect">
                <a:avLst/>
              </a:prstGeom>
            </p:spPr>
            <p:txBody>
              <a:bodyPr lIns="68543" tIns="34271" rIns="68543" bIns="34271"/>
              <a:lstStyle>
                <a:lvl1pPr marL="228600" indent="-228600" algn="l" defTabSz="914400" rtl="0" eaLnBrk="1" latinLnBrk="0" hangingPunct="1">
                  <a:lnSpc>
                    <a:spcPct val="90000"/>
                  </a:lnSpc>
                  <a:spcBef>
                    <a:spcPts val="1000"/>
                  </a:spcBef>
                  <a:buFont typeface="Arial" panose="020B0604020202020204" pitchFamily="34" charset="0"/>
                  <a:buChar char="•"/>
                  <a:defRPr sz="900" b="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000" dirty="0">
                    <a:solidFill>
                      <a:srgbClr val="000000"/>
                    </a:solidFill>
                    <a:latin typeface="Aptos" panose="020B0004020202020204" pitchFamily="34" charset="0"/>
                    <a:ea typeface="Roboto Slab Light" pitchFamily="2" charset="0"/>
                    <a:cs typeface="Roboto Slab Light" pitchFamily="2" charset="0"/>
                  </a:rPr>
                  <a:t>Commercial Asset Visibility (CAV) team — N85B</a:t>
                </a:r>
              </a:p>
            </p:txBody>
          </p:sp>
        </p:grpSp>
      </p:grpSp>
      <p:cxnSp>
        <p:nvCxnSpPr>
          <p:cNvPr id="31" name="Straight Connector 30">
            <a:extLst>
              <a:ext uri="{FF2B5EF4-FFF2-40B4-BE49-F238E27FC236}">
                <a16:creationId xmlns:a16="http://schemas.microsoft.com/office/drawing/2014/main" id="{30C85E5E-B30E-941C-9286-F83A8DA0E6CC}"/>
              </a:ext>
            </a:extLst>
          </p:cNvPr>
          <p:cNvCxnSpPr/>
          <p:nvPr/>
        </p:nvCxnSpPr>
        <p:spPr>
          <a:xfrm>
            <a:off x="2431891" y="1427857"/>
            <a:ext cx="0" cy="4256117"/>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CE6F9B9-3462-FC37-A061-FBF23F6E57E7}"/>
              </a:ext>
            </a:extLst>
          </p:cNvPr>
          <p:cNvCxnSpPr/>
          <p:nvPr/>
        </p:nvCxnSpPr>
        <p:spPr>
          <a:xfrm>
            <a:off x="9318756" y="1408697"/>
            <a:ext cx="0" cy="4322154"/>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DE70DE3-2B9B-D9A7-F759-6D63D11E0714}"/>
              </a:ext>
            </a:extLst>
          </p:cNvPr>
          <p:cNvCxnSpPr/>
          <p:nvPr/>
        </p:nvCxnSpPr>
        <p:spPr>
          <a:xfrm>
            <a:off x="4718493" y="1408697"/>
            <a:ext cx="0" cy="1697958"/>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7">
            <a:extLst>
              <a:ext uri="{FF2B5EF4-FFF2-40B4-BE49-F238E27FC236}">
                <a16:creationId xmlns:a16="http://schemas.microsoft.com/office/drawing/2014/main" id="{8CF6078A-8FE9-5967-26A3-9F448A3BD3C9}"/>
              </a:ext>
            </a:extLst>
          </p:cNvPr>
          <p:cNvSpPr txBox="1">
            <a:spLocks noChangeArrowheads="1"/>
          </p:cNvSpPr>
          <p:nvPr/>
        </p:nvSpPr>
        <p:spPr bwMode="auto">
          <a:xfrm>
            <a:off x="6793655" y="407405"/>
            <a:ext cx="5709117" cy="1137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lvl="0" eaLnBrk="1" hangingPunct="1">
              <a:defRPr/>
            </a:pPr>
            <a:r>
              <a:rPr lang="en-US" altLang="en-US" sz="2200" dirty="0">
                <a:solidFill>
                  <a:srgbClr val="000000">
                    <a:lumMod val="50000"/>
                    <a:lumOff val="50000"/>
                  </a:srgbClr>
                </a:solidFill>
                <a:latin typeface="Aptos ExtraBold" panose="020B0004020202020204" pitchFamily="34" charset="0"/>
                <a:ea typeface="Roboto Slab SemiBold" pitchFamily="2" charset="0"/>
                <a:cs typeface="Roboto Slab SemiBold" pitchFamily="2" charset="0"/>
              </a:rPr>
              <a:t>	</a:t>
            </a:r>
            <a:r>
              <a:rPr lang="en-US" altLang="en-US" sz="2400" dirty="0">
                <a:solidFill>
                  <a:srgbClr val="000000">
                    <a:lumMod val="50000"/>
                    <a:lumOff val="50000"/>
                  </a:srgbClr>
                </a:solidFill>
                <a:latin typeface="Aptos ExtraBold" panose="020B0004020202020204" pitchFamily="34" charset="0"/>
                <a:ea typeface="Roboto Slab SemiBold" pitchFamily="2" charset="0"/>
                <a:cs typeface="Roboto Slab SemiBold" pitchFamily="2" charset="0"/>
              </a:rPr>
              <a:t>2026 CAV RP Symposium </a:t>
            </a:r>
          </a:p>
          <a:p>
            <a:pPr lvl="0" eaLnBrk="1" hangingPunct="1">
              <a:defRPr/>
            </a:pPr>
            <a:r>
              <a:rPr lang="en-US" altLang="en-US" sz="2400" dirty="0">
                <a:solidFill>
                  <a:srgbClr val="000000">
                    <a:lumMod val="50000"/>
                    <a:lumOff val="50000"/>
                  </a:srgbClr>
                </a:solidFill>
                <a:latin typeface="Aptos ExtraBold" panose="020B0004020202020204" pitchFamily="34" charset="0"/>
                <a:ea typeface="Roboto Slab SemiBold" pitchFamily="2" charset="0"/>
                <a:cs typeface="Roboto Slab SemiBold" pitchFamily="2" charset="0"/>
              </a:rPr>
              <a:t>	             Confirmations</a:t>
            </a:r>
          </a:p>
        </p:txBody>
      </p:sp>
    </p:spTree>
    <p:extLst>
      <p:ext uri="{BB962C8B-B14F-4D97-AF65-F5344CB8AC3E}">
        <p14:creationId xmlns:p14="http://schemas.microsoft.com/office/powerpoint/2010/main" val="2322095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C1751-B5D6-B22A-C5DE-B7E857B36BF0}"/>
            </a:ext>
          </a:extLst>
        </p:cNvPr>
        <p:cNvGrpSpPr/>
        <p:nvPr/>
      </p:nvGrpSpPr>
      <p:grpSpPr>
        <a:xfrm>
          <a:off x="0" y="0"/>
          <a:ext cx="0" cy="0"/>
          <a:chOff x="0" y="0"/>
          <a:chExt cx="0" cy="0"/>
        </a:xfrm>
      </p:grpSpPr>
      <p:sp>
        <p:nvSpPr>
          <p:cNvPr id="25" name="Content Placeholder 13">
            <a:extLst>
              <a:ext uri="{FF2B5EF4-FFF2-40B4-BE49-F238E27FC236}">
                <a16:creationId xmlns:a16="http://schemas.microsoft.com/office/drawing/2014/main" id="{60A8F907-4A71-8A1E-6218-BE68160597AC}"/>
              </a:ext>
            </a:extLst>
          </p:cNvPr>
          <p:cNvSpPr txBox="1">
            <a:spLocks/>
          </p:cNvSpPr>
          <p:nvPr/>
        </p:nvSpPr>
        <p:spPr>
          <a:xfrm>
            <a:off x="533608" y="2231777"/>
            <a:ext cx="4284684" cy="2429359"/>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F4DB07"/>
              </a:buClr>
              <a:buFont typeface="Arial" panose="020B0604020202020204" pitchFamily="34" charset="0"/>
              <a:buChar char="•"/>
            </a:pPr>
            <a:r>
              <a:rPr lang="en-US" sz="2400" u="sng" dirty="0">
                <a:latin typeface="Aptos" panose="020B0004020202020204" pitchFamily="34" charset="0"/>
              </a:rPr>
              <a:t>NIIN </a:t>
            </a:r>
          </a:p>
          <a:p>
            <a:pPr>
              <a:buClr>
                <a:srgbClr val="F4DB07"/>
              </a:buClr>
              <a:buFont typeface="Arial" panose="020B0604020202020204" pitchFamily="34" charset="0"/>
              <a:buChar char="•"/>
            </a:pPr>
            <a:r>
              <a:rPr lang="en-US" sz="2400" u="sng" dirty="0">
                <a:latin typeface="Aptos" panose="020B0004020202020204" pitchFamily="34" charset="0"/>
              </a:rPr>
              <a:t>Quantity (</a:t>
            </a:r>
            <a:r>
              <a:rPr lang="en-US" sz="2400" u="sng" dirty="0" err="1">
                <a:latin typeface="Aptos" panose="020B0004020202020204" pitchFamily="34" charset="0"/>
              </a:rPr>
              <a:t>Loacl</a:t>
            </a:r>
            <a:r>
              <a:rPr lang="en-US" sz="2400" u="sng" dirty="0">
                <a:latin typeface="Aptos" panose="020B0004020202020204" pitchFamily="34" charset="0"/>
              </a:rPr>
              <a:t> System) </a:t>
            </a:r>
          </a:p>
          <a:p>
            <a:pPr>
              <a:buClr>
                <a:srgbClr val="F4DB07"/>
              </a:buClr>
              <a:buFont typeface="Arial" panose="020B0604020202020204" pitchFamily="34" charset="0"/>
              <a:buChar char="•"/>
            </a:pPr>
            <a:r>
              <a:rPr lang="en-US" sz="2400" u="sng" dirty="0">
                <a:latin typeface="Aptos" panose="020B0004020202020204" pitchFamily="34" charset="0"/>
              </a:rPr>
              <a:t>Condition Code (e.g., F,M,G,A)</a:t>
            </a:r>
          </a:p>
          <a:p>
            <a:pPr>
              <a:buClr>
                <a:srgbClr val="F4DB07"/>
              </a:buClr>
              <a:buFont typeface="Arial" panose="020B0604020202020204" pitchFamily="34" charset="0"/>
              <a:buChar char="•"/>
            </a:pPr>
            <a:r>
              <a:rPr lang="en-US" sz="2400" u="sng" dirty="0">
                <a:latin typeface="Aptos" panose="020B0004020202020204" pitchFamily="34" charset="0"/>
              </a:rPr>
              <a:t>C-Plant (e.g., </a:t>
            </a:r>
            <a:r>
              <a:rPr lang="en-US" sz="2400" u="sng" dirty="0" err="1">
                <a:latin typeface="Aptos" panose="020B0004020202020204" pitchFamily="34" charset="0"/>
              </a:rPr>
              <a:t>Cabc</a:t>
            </a:r>
            <a:r>
              <a:rPr lang="en-US" sz="2400" u="sng" dirty="0">
                <a:latin typeface="Aptos" panose="020B0004020202020204" pitchFamily="34" charset="0"/>
              </a:rPr>
              <a:t>)</a:t>
            </a:r>
          </a:p>
          <a:p>
            <a:pPr>
              <a:buClr>
                <a:srgbClr val="F4DB07"/>
              </a:buClr>
              <a:buFont typeface="Arial" panose="020B0604020202020204" pitchFamily="34" charset="0"/>
              <a:buChar char="•"/>
            </a:pPr>
            <a:r>
              <a:rPr lang="en-US" sz="2400" u="sng" dirty="0">
                <a:latin typeface="Aptos" panose="020B0004020202020204" pitchFamily="34" charset="0"/>
              </a:rPr>
              <a:t>Quantity (CAV-RP)</a:t>
            </a:r>
          </a:p>
          <a:p>
            <a:endParaRPr lang="en-US" sz="2400" u="sng" dirty="0">
              <a:latin typeface="Aptos" panose="020B0004020202020204" pitchFamily="34" charset="0"/>
            </a:endParaRPr>
          </a:p>
          <a:p>
            <a:pPr marL="0" indent="0">
              <a:buNone/>
            </a:pPr>
            <a:endParaRPr lang="en-US" sz="2400" u="sng" dirty="0">
              <a:latin typeface="Aptos" panose="020B0004020202020204" pitchFamily="34" charset="0"/>
            </a:endParaRPr>
          </a:p>
          <a:p>
            <a:pPr marL="0" indent="0">
              <a:buNone/>
            </a:pPr>
            <a:endParaRPr lang="en-US" u="sng" dirty="0">
              <a:latin typeface="Aptos" panose="020B0004020202020204" pitchFamily="34" charset="0"/>
            </a:endParaRPr>
          </a:p>
        </p:txBody>
      </p:sp>
      <p:sp>
        <p:nvSpPr>
          <p:cNvPr id="9" name="Text Placeholder 3">
            <a:extLst>
              <a:ext uri="{FF2B5EF4-FFF2-40B4-BE49-F238E27FC236}">
                <a16:creationId xmlns:a16="http://schemas.microsoft.com/office/drawing/2014/main" id="{F401F280-E8E0-B376-C888-752040B79A74}"/>
              </a:ext>
            </a:extLst>
          </p:cNvPr>
          <p:cNvSpPr txBox="1">
            <a:spLocks/>
          </p:cNvSpPr>
          <p:nvPr/>
        </p:nvSpPr>
        <p:spPr>
          <a:xfrm>
            <a:off x="937684" y="1519238"/>
            <a:ext cx="5158316" cy="517906"/>
          </a:xfrm>
          <a:prstGeom prst="rect">
            <a:avLst/>
          </a:prstGeom>
        </p:spPr>
        <p:txBody>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solidFill>
                  <a:schemeClr val="tx1">
                    <a:lumMod val="50000"/>
                    <a:lumOff val="50000"/>
                  </a:schemeClr>
                </a:solidFill>
                <a:latin typeface="Aptos ExtraBold" panose="020B0004020202020204" pitchFamily="34" charset="0"/>
              </a:rPr>
              <a:t>Need to Know!</a:t>
            </a:r>
            <a:r>
              <a:rPr lang="en-US" sz="2800" dirty="0">
                <a:solidFill>
                  <a:schemeClr val="tx1">
                    <a:lumMod val="50000"/>
                    <a:lumOff val="50000"/>
                  </a:schemeClr>
                </a:solidFill>
                <a:latin typeface="Franklin Gothic Demi" panose="020B0703020102020204" pitchFamily="34" charset="0"/>
              </a:rPr>
              <a:t> </a:t>
            </a:r>
          </a:p>
          <a:p>
            <a:endParaRPr lang="en-US" dirty="0"/>
          </a:p>
        </p:txBody>
      </p:sp>
      <p:sp>
        <p:nvSpPr>
          <p:cNvPr id="16" name="Title 1">
            <a:extLst>
              <a:ext uri="{FF2B5EF4-FFF2-40B4-BE49-F238E27FC236}">
                <a16:creationId xmlns:a16="http://schemas.microsoft.com/office/drawing/2014/main" id="{0F5E869A-99BE-F454-DFA5-1F58C4019D6E}"/>
              </a:ext>
            </a:extLst>
          </p:cNvPr>
          <p:cNvSpPr txBox="1">
            <a:spLocks/>
          </p:cNvSpPr>
          <p:nvPr/>
        </p:nvSpPr>
        <p:spPr>
          <a:xfrm>
            <a:off x="2433575" y="535905"/>
            <a:ext cx="7893595" cy="369332"/>
          </a:xfrm>
          <a:prstGeom prst="rect">
            <a:avLst/>
          </a:prstGeom>
        </p:spPr>
        <p:txBody>
          <a:bodyPr/>
          <a:lstStyle>
            <a:lvl1pPr algn="l" defTabSz="914400" rtl="0" eaLnBrk="1" latinLnBrk="0" hangingPunct="1">
              <a:lnSpc>
                <a:spcPct val="90000"/>
              </a:lnSpc>
              <a:spcBef>
                <a:spcPct val="0"/>
              </a:spcBef>
              <a:buNone/>
              <a:defRPr lang="en-US" sz="2000" kern="1200" dirty="0" smtClean="0">
                <a:solidFill>
                  <a:schemeClr val="bg1"/>
                </a:solidFill>
                <a:latin typeface="Arial Bold" panose="020B0704020202020204" pitchFamily="34" charset="0"/>
                <a:ea typeface="+mj-ea"/>
                <a:cs typeface="Arial Bold" panose="020B0704020202020204" pitchFamily="34" charset="0"/>
              </a:defRPr>
            </a:lvl1pPr>
          </a:lstStyle>
          <a:p>
            <a:r>
              <a:rPr lang="en-US" sz="2800" dirty="0">
                <a:latin typeface="Aptos ExtraBold" panose="020B0004020202020204" pitchFamily="34" charset="0"/>
              </a:rPr>
              <a:t>Confirmations Template</a:t>
            </a:r>
          </a:p>
        </p:txBody>
      </p:sp>
      <p:pic>
        <p:nvPicPr>
          <p:cNvPr id="17" name="Picture 16" descr="Logo&#10;&#10;AI-generated content may be incorrect.">
            <a:extLst>
              <a:ext uri="{FF2B5EF4-FFF2-40B4-BE49-F238E27FC236}">
                <a16:creationId xmlns:a16="http://schemas.microsoft.com/office/drawing/2014/main" id="{562BDAE3-A286-84AA-555F-DD0C1C2CCF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85601" y="5987553"/>
            <a:ext cx="781393" cy="781393"/>
          </a:xfrm>
          <a:prstGeom prst="rect">
            <a:avLst/>
          </a:prstGeom>
        </p:spPr>
      </p:pic>
      <p:sp>
        <p:nvSpPr>
          <p:cNvPr id="2" name="TextBox 1">
            <a:extLst>
              <a:ext uri="{FF2B5EF4-FFF2-40B4-BE49-F238E27FC236}">
                <a16:creationId xmlns:a16="http://schemas.microsoft.com/office/drawing/2014/main" id="{A633DF6C-9006-E2BF-BC36-4A0D24062D77}"/>
              </a:ext>
            </a:extLst>
          </p:cNvPr>
          <p:cNvSpPr txBox="1"/>
          <p:nvPr/>
        </p:nvSpPr>
        <p:spPr>
          <a:xfrm>
            <a:off x="7496175" y="5402479"/>
            <a:ext cx="3867150" cy="369332"/>
          </a:xfrm>
          <a:prstGeom prst="rect">
            <a:avLst/>
          </a:prstGeom>
          <a:noFill/>
        </p:spPr>
        <p:txBody>
          <a:bodyPr wrap="square" rtlCol="0">
            <a:spAutoFit/>
          </a:bodyPr>
          <a:lstStyle/>
          <a:p>
            <a:r>
              <a:rPr lang="en-US" b="1" dirty="0">
                <a:solidFill>
                  <a:schemeClr val="bg1"/>
                </a:solidFill>
                <a:latin typeface="Aptos ExtraBold" panose="020B0004020202020204" pitchFamily="34" charset="0"/>
              </a:rPr>
              <a:t>Insert photo or graphic here</a:t>
            </a:r>
          </a:p>
        </p:txBody>
      </p:sp>
      <p:pic>
        <p:nvPicPr>
          <p:cNvPr id="7" name="Content Placeholder 4">
            <a:extLst>
              <a:ext uri="{FF2B5EF4-FFF2-40B4-BE49-F238E27FC236}">
                <a16:creationId xmlns:a16="http://schemas.microsoft.com/office/drawing/2014/main" id="{E969AFC3-1CDB-AF19-342C-363502EE5FE0}"/>
              </a:ext>
            </a:extLst>
          </p:cNvPr>
          <p:cNvPicPr>
            <a:picLocks noChangeAspect="1"/>
          </p:cNvPicPr>
          <p:nvPr/>
        </p:nvPicPr>
        <p:blipFill>
          <a:blip r:embed="rId3">
            <a:extLst>
              <a:ext uri="{28A0092B-C50C-407E-A947-70E740481C1C}">
                <a14:useLocalDpi xmlns:a14="http://schemas.microsoft.com/office/drawing/2010/main" val="0"/>
              </a:ext>
            </a:extLst>
          </a:blip>
          <a:srcRect b="15289"/>
          <a:stretch>
            <a:fillRect/>
          </a:stretch>
        </p:blipFill>
        <p:spPr>
          <a:xfrm>
            <a:off x="4818292" y="1773382"/>
            <a:ext cx="7148702" cy="3231034"/>
          </a:xfrm>
          <a:prstGeom prst="rect">
            <a:avLst/>
          </a:prstGeom>
          <a:ln w="3175" cap="sq" cmpd="thickThin">
            <a:solidFill>
              <a:schemeClr val="tx1"/>
            </a:solidFill>
            <a:prstDash val="solid"/>
            <a:miter lim="800000"/>
          </a:ln>
          <a:effectLst/>
        </p:spPr>
      </p:pic>
      <p:sp>
        <p:nvSpPr>
          <p:cNvPr id="10" name="Content Placeholder 13">
            <a:extLst>
              <a:ext uri="{FF2B5EF4-FFF2-40B4-BE49-F238E27FC236}">
                <a16:creationId xmlns:a16="http://schemas.microsoft.com/office/drawing/2014/main" id="{068642B5-878C-A9A7-91C0-3C03EA167CF8}"/>
              </a:ext>
            </a:extLst>
          </p:cNvPr>
          <p:cNvSpPr txBox="1">
            <a:spLocks/>
          </p:cNvSpPr>
          <p:nvPr/>
        </p:nvSpPr>
        <p:spPr>
          <a:xfrm>
            <a:off x="370044" y="5637386"/>
            <a:ext cx="6760429" cy="315377"/>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i="1" dirty="0">
                <a:latin typeface="Aptos" panose="020B0004020202020204" pitchFamily="34" charset="0"/>
              </a:rPr>
              <a:t>*Template will be attached to the OPORD email*</a:t>
            </a:r>
          </a:p>
          <a:p>
            <a:pPr marL="0" indent="0">
              <a:buNone/>
            </a:pPr>
            <a:endParaRPr lang="en-US" sz="2400" u="sng" dirty="0">
              <a:latin typeface="Aptos" panose="020B0004020202020204" pitchFamily="34" charset="0"/>
            </a:endParaRPr>
          </a:p>
        </p:txBody>
      </p:sp>
    </p:spTree>
    <p:extLst>
      <p:ext uri="{BB962C8B-B14F-4D97-AF65-F5344CB8AC3E}">
        <p14:creationId xmlns:p14="http://schemas.microsoft.com/office/powerpoint/2010/main" val="14146476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D8073-C0E0-0075-6AB4-BF0A443D1563}"/>
            </a:ext>
          </a:extLst>
        </p:cNvPr>
        <p:cNvGrpSpPr/>
        <p:nvPr/>
      </p:nvGrpSpPr>
      <p:grpSpPr>
        <a:xfrm>
          <a:off x="0" y="0"/>
          <a:ext cx="0" cy="0"/>
          <a:chOff x="0" y="0"/>
          <a:chExt cx="0" cy="0"/>
        </a:xfrm>
      </p:grpSpPr>
      <p:sp>
        <p:nvSpPr>
          <p:cNvPr id="16" name="Title 1">
            <a:extLst>
              <a:ext uri="{FF2B5EF4-FFF2-40B4-BE49-F238E27FC236}">
                <a16:creationId xmlns:a16="http://schemas.microsoft.com/office/drawing/2014/main" id="{72EC352C-A37B-CA5E-07BB-02E1C3FDF8FE}"/>
              </a:ext>
            </a:extLst>
          </p:cNvPr>
          <p:cNvSpPr txBox="1">
            <a:spLocks/>
          </p:cNvSpPr>
          <p:nvPr/>
        </p:nvSpPr>
        <p:spPr>
          <a:xfrm>
            <a:off x="2433575" y="535905"/>
            <a:ext cx="7893595" cy="369332"/>
          </a:xfrm>
          <a:prstGeom prst="rect">
            <a:avLst/>
          </a:prstGeom>
        </p:spPr>
        <p:txBody>
          <a:bodyPr/>
          <a:lstStyle>
            <a:lvl1pPr algn="l" defTabSz="914400" rtl="0" eaLnBrk="1" latinLnBrk="0" hangingPunct="1">
              <a:lnSpc>
                <a:spcPct val="90000"/>
              </a:lnSpc>
              <a:spcBef>
                <a:spcPct val="0"/>
              </a:spcBef>
              <a:buNone/>
              <a:defRPr lang="en-US" sz="2000" kern="1200" dirty="0" smtClean="0">
                <a:solidFill>
                  <a:schemeClr val="bg1"/>
                </a:solidFill>
                <a:latin typeface="Arial Bold" panose="020B0704020202020204" pitchFamily="34" charset="0"/>
                <a:ea typeface="+mj-ea"/>
                <a:cs typeface="Arial Bold" panose="020B0704020202020204" pitchFamily="34" charset="0"/>
              </a:defRPr>
            </a:lvl1pPr>
          </a:lstStyle>
          <a:p>
            <a:r>
              <a:rPr lang="en-US" sz="2800" dirty="0">
                <a:latin typeface="Aptos ExtraBold" panose="020B0004020202020204" pitchFamily="34" charset="0"/>
              </a:rPr>
              <a:t>Example #1: Perfect Data Retrieval</a:t>
            </a:r>
          </a:p>
          <a:p>
            <a:endParaRPr lang="en-US" sz="2800" dirty="0">
              <a:latin typeface="Aptos ExtraBold" panose="020B0004020202020204" pitchFamily="34" charset="0"/>
            </a:endParaRPr>
          </a:p>
        </p:txBody>
      </p:sp>
      <p:sp>
        <p:nvSpPr>
          <p:cNvPr id="2" name="TextBox 1">
            <a:extLst>
              <a:ext uri="{FF2B5EF4-FFF2-40B4-BE49-F238E27FC236}">
                <a16:creationId xmlns:a16="http://schemas.microsoft.com/office/drawing/2014/main" id="{E595D28E-6508-B98F-73E5-795BE57640D4}"/>
              </a:ext>
            </a:extLst>
          </p:cNvPr>
          <p:cNvSpPr txBox="1"/>
          <p:nvPr/>
        </p:nvSpPr>
        <p:spPr>
          <a:xfrm>
            <a:off x="7496175" y="5402479"/>
            <a:ext cx="3867150" cy="369332"/>
          </a:xfrm>
          <a:prstGeom prst="rect">
            <a:avLst/>
          </a:prstGeom>
          <a:noFill/>
        </p:spPr>
        <p:txBody>
          <a:bodyPr wrap="square" rtlCol="0">
            <a:spAutoFit/>
          </a:bodyPr>
          <a:lstStyle/>
          <a:p>
            <a:r>
              <a:rPr lang="en-US" b="1" dirty="0">
                <a:solidFill>
                  <a:schemeClr val="bg1"/>
                </a:solidFill>
                <a:latin typeface="Aptos ExtraBold" panose="020B0004020202020204" pitchFamily="34" charset="0"/>
              </a:rPr>
              <a:t>Insert photo or graphic here</a:t>
            </a:r>
          </a:p>
        </p:txBody>
      </p:sp>
      <p:pic>
        <p:nvPicPr>
          <p:cNvPr id="4" name="Picture 3">
            <a:extLst>
              <a:ext uri="{FF2B5EF4-FFF2-40B4-BE49-F238E27FC236}">
                <a16:creationId xmlns:a16="http://schemas.microsoft.com/office/drawing/2014/main" id="{ECA2E77B-29AD-CA94-8617-4E54B5B500E9}"/>
              </a:ext>
            </a:extLst>
          </p:cNvPr>
          <p:cNvPicPr>
            <a:picLocks noChangeAspect="1"/>
          </p:cNvPicPr>
          <p:nvPr/>
        </p:nvPicPr>
        <p:blipFill>
          <a:blip r:embed="rId2"/>
          <a:stretch>
            <a:fillRect/>
          </a:stretch>
        </p:blipFill>
        <p:spPr>
          <a:xfrm>
            <a:off x="987916" y="1482602"/>
            <a:ext cx="10197685" cy="46178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Picture 16" descr="Logo&#10;&#10;AI-generated content may be incorrect.">
            <a:extLst>
              <a:ext uri="{FF2B5EF4-FFF2-40B4-BE49-F238E27FC236}">
                <a16:creationId xmlns:a16="http://schemas.microsoft.com/office/drawing/2014/main" id="{7E611D00-9ACC-1902-BD61-3647F3BDC1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85601" y="5987553"/>
            <a:ext cx="781393" cy="781393"/>
          </a:xfrm>
          <a:prstGeom prst="rect">
            <a:avLst/>
          </a:prstGeom>
        </p:spPr>
      </p:pic>
    </p:spTree>
    <p:extLst>
      <p:ext uri="{BB962C8B-B14F-4D97-AF65-F5344CB8AC3E}">
        <p14:creationId xmlns:p14="http://schemas.microsoft.com/office/powerpoint/2010/main" val="7331286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22A26-7787-1B7C-5D98-CEB945FEFF66}"/>
            </a:ext>
          </a:extLst>
        </p:cNvPr>
        <p:cNvGrpSpPr/>
        <p:nvPr/>
      </p:nvGrpSpPr>
      <p:grpSpPr>
        <a:xfrm>
          <a:off x="0" y="0"/>
          <a:ext cx="0" cy="0"/>
          <a:chOff x="0" y="0"/>
          <a:chExt cx="0" cy="0"/>
        </a:xfrm>
      </p:grpSpPr>
      <p:sp>
        <p:nvSpPr>
          <p:cNvPr id="16" name="Title 1">
            <a:extLst>
              <a:ext uri="{FF2B5EF4-FFF2-40B4-BE49-F238E27FC236}">
                <a16:creationId xmlns:a16="http://schemas.microsoft.com/office/drawing/2014/main" id="{D65C0657-D8FC-EB32-984D-DA77B00B1F59}"/>
              </a:ext>
            </a:extLst>
          </p:cNvPr>
          <p:cNvSpPr txBox="1">
            <a:spLocks/>
          </p:cNvSpPr>
          <p:nvPr/>
        </p:nvSpPr>
        <p:spPr>
          <a:xfrm>
            <a:off x="2433575" y="535905"/>
            <a:ext cx="7893595" cy="369332"/>
          </a:xfrm>
          <a:prstGeom prst="rect">
            <a:avLst/>
          </a:prstGeom>
        </p:spPr>
        <p:txBody>
          <a:bodyPr/>
          <a:lstStyle>
            <a:lvl1pPr algn="l" defTabSz="914400" rtl="0" eaLnBrk="1" latinLnBrk="0" hangingPunct="1">
              <a:lnSpc>
                <a:spcPct val="90000"/>
              </a:lnSpc>
              <a:spcBef>
                <a:spcPct val="0"/>
              </a:spcBef>
              <a:buNone/>
              <a:defRPr lang="en-US" sz="2000" kern="1200" dirty="0" smtClean="0">
                <a:solidFill>
                  <a:schemeClr val="bg1"/>
                </a:solidFill>
                <a:latin typeface="Arial Bold" panose="020B0704020202020204" pitchFamily="34" charset="0"/>
                <a:ea typeface="+mj-ea"/>
                <a:cs typeface="Arial Bold" panose="020B0704020202020204" pitchFamily="34" charset="0"/>
              </a:defRPr>
            </a:lvl1pPr>
          </a:lstStyle>
          <a:p>
            <a:r>
              <a:rPr lang="en-US" sz="2800" dirty="0">
                <a:latin typeface="Aptos ExtraBold" panose="020B0004020202020204" pitchFamily="34" charset="0"/>
              </a:rPr>
              <a:t>Example #2: Bad Data Retrieval</a:t>
            </a:r>
          </a:p>
        </p:txBody>
      </p:sp>
      <p:sp>
        <p:nvSpPr>
          <p:cNvPr id="2" name="TextBox 1">
            <a:extLst>
              <a:ext uri="{FF2B5EF4-FFF2-40B4-BE49-F238E27FC236}">
                <a16:creationId xmlns:a16="http://schemas.microsoft.com/office/drawing/2014/main" id="{8ED92C24-A1C1-9447-3090-5D648098F140}"/>
              </a:ext>
            </a:extLst>
          </p:cNvPr>
          <p:cNvSpPr txBox="1"/>
          <p:nvPr/>
        </p:nvSpPr>
        <p:spPr>
          <a:xfrm>
            <a:off x="7496175" y="5402479"/>
            <a:ext cx="3867150" cy="369332"/>
          </a:xfrm>
          <a:prstGeom prst="rect">
            <a:avLst/>
          </a:prstGeom>
          <a:noFill/>
        </p:spPr>
        <p:txBody>
          <a:bodyPr wrap="square" rtlCol="0">
            <a:spAutoFit/>
          </a:bodyPr>
          <a:lstStyle/>
          <a:p>
            <a:r>
              <a:rPr lang="en-US" b="1" dirty="0">
                <a:solidFill>
                  <a:schemeClr val="bg1"/>
                </a:solidFill>
                <a:latin typeface="Aptos ExtraBold" panose="020B0004020202020204" pitchFamily="34" charset="0"/>
              </a:rPr>
              <a:t>Insert photo or graphic here</a:t>
            </a:r>
          </a:p>
        </p:txBody>
      </p:sp>
      <p:pic>
        <p:nvPicPr>
          <p:cNvPr id="17" name="Picture 16" descr="Logo&#10;&#10;AI-generated content may be incorrect.">
            <a:extLst>
              <a:ext uri="{FF2B5EF4-FFF2-40B4-BE49-F238E27FC236}">
                <a16:creationId xmlns:a16="http://schemas.microsoft.com/office/drawing/2014/main" id="{643367EA-D2B9-9304-9277-8AA05BA411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85601" y="5987553"/>
            <a:ext cx="781393" cy="781393"/>
          </a:xfrm>
          <a:prstGeom prst="rect">
            <a:avLst/>
          </a:prstGeom>
        </p:spPr>
      </p:pic>
      <p:pic>
        <p:nvPicPr>
          <p:cNvPr id="5" name="Picture 4">
            <a:extLst>
              <a:ext uri="{FF2B5EF4-FFF2-40B4-BE49-F238E27FC236}">
                <a16:creationId xmlns:a16="http://schemas.microsoft.com/office/drawing/2014/main" id="{0F819155-150A-DF8A-C22A-D34CD90FC81F}"/>
              </a:ext>
            </a:extLst>
          </p:cNvPr>
          <p:cNvPicPr>
            <a:picLocks noChangeAspect="1"/>
          </p:cNvPicPr>
          <p:nvPr/>
        </p:nvPicPr>
        <p:blipFill>
          <a:blip r:embed="rId3"/>
          <a:stretch>
            <a:fillRect/>
          </a:stretch>
        </p:blipFill>
        <p:spPr>
          <a:xfrm>
            <a:off x="898849" y="1454546"/>
            <a:ext cx="10144289" cy="48001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Content Placeholder 13">
            <a:extLst>
              <a:ext uri="{FF2B5EF4-FFF2-40B4-BE49-F238E27FC236}">
                <a16:creationId xmlns:a16="http://schemas.microsoft.com/office/drawing/2014/main" id="{8B8E539C-440E-FB23-BBA7-F466D87904E4}"/>
              </a:ext>
            </a:extLst>
          </p:cNvPr>
          <p:cNvSpPr txBox="1">
            <a:spLocks/>
          </p:cNvSpPr>
          <p:nvPr/>
        </p:nvSpPr>
        <p:spPr>
          <a:xfrm>
            <a:off x="352779" y="1941631"/>
            <a:ext cx="287429" cy="344370"/>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FF0000"/>
                </a:solidFill>
                <a:latin typeface="Aptos" panose="020B0004020202020204" pitchFamily="34" charset="0"/>
              </a:rPr>
              <a:t>1</a:t>
            </a:r>
          </a:p>
          <a:p>
            <a:pPr marL="0" indent="0">
              <a:buNone/>
            </a:pPr>
            <a:endParaRPr lang="en-US" sz="2400" dirty="0">
              <a:solidFill>
                <a:srgbClr val="FF0000"/>
              </a:solidFill>
              <a:latin typeface="Aptos" panose="020B0004020202020204" pitchFamily="34" charset="0"/>
            </a:endParaRPr>
          </a:p>
          <a:p>
            <a:pPr marL="0" indent="0">
              <a:buNone/>
            </a:pPr>
            <a:endParaRPr lang="en-US" dirty="0">
              <a:solidFill>
                <a:srgbClr val="FF0000"/>
              </a:solidFill>
              <a:latin typeface="Aptos" panose="020B0004020202020204" pitchFamily="34" charset="0"/>
            </a:endParaRPr>
          </a:p>
        </p:txBody>
      </p:sp>
      <p:sp>
        <p:nvSpPr>
          <p:cNvPr id="9" name="Content Placeholder 13">
            <a:extLst>
              <a:ext uri="{FF2B5EF4-FFF2-40B4-BE49-F238E27FC236}">
                <a16:creationId xmlns:a16="http://schemas.microsoft.com/office/drawing/2014/main" id="{08CBBB85-8FA2-A58A-D83B-C8577A9EC750}"/>
              </a:ext>
            </a:extLst>
          </p:cNvPr>
          <p:cNvSpPr txBox="1">
            <a:spLocks/>
          </p:cNvSpPr>
          <p:nvPr/>
        </p:nvSpPr>
        <p:spPr>
          <a:xfrm>
            <a:off x="352778" y="2482722"/>
            <a:ext cx="287429" cy="344370"/>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FF0000"/>
                </a:solidFill>
                <a:latin typeface="Aptos" panose="020B0004020202020204" pitchFamily="34" charset="0"/>
              </a:rPr>
              <a:t>2</a:t>
            </a:r>
          </a:p>
          <a:p>
            <a:pPr marL="0" indent="0">
              <a:buNone/>
            </a:pPr>
            <a:endParaRPr lang="en-US" sz="3200" dirty="0">
              <a:solidFill>
                <a:srgbClr val="FF0000"/>
              </a:solidFill>
              <a:latin typeface="Aptos" panose="020B0004020202020204" pitchFamily="34" charset="0"/>
            </a:endParaRPr>
          </a:p>
          <a:p>
            <a:pPr marL="0" indent="0">
              <a:buNone/>
            </a:pPr>
            <a:endParaRPr lang="en-US" sz="2400" dirty="0">
              <a:solidFill>
                <a:srgbClr val="FF0000"/>
              </a:solidFill>
              <a:latin typeface="Aptos" panose="020B0004020202020204" pitchFamily="34" charset="0"/>
            </a:endParaRPr>
          </a:p>
        </p:txBody>
      </p:sp>
      <p:sp>
        <p:nvSpPr>
          <p:cNvPr id="11" name="Content Placeholder 13">
            <a:extLst>
              <a:ext uri="{FF2B5EF4-FFF2-40B4-BE49-F238E27FC236}">
                <a16:creationId xmlns:a16="http://schemas.microsoft.com/office/drawing/2014/main" id="{09962C36-D75B-DA77-791A-C77E65D55E37}"/>
              </a:ext>
            </a:extLst>
          </p:cNvPr>
          <p:cNvSpPr txBox="1">
            <a:spLocks/>
          </p:cNvSpPr>
          <p:nvPr/>
        </p:nvSpPr>
        <p:spPr>
          <a:xfrm>
            <a:off x="352778" y="3256815"/>
            <a:ext cx="287429" cy="344370"/>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FF0000"/>
                </a:solidFill>
                <a:latin typeface="Aptos" panose="020B0004020202020204" pitchFamily="34" charset="0"/>
              </a:rPr>
              <a:t>3</a:t>
            </a:r>
          </a:p>
          <a:p>
            <a:pPr marL="0" indent="0">
              <a:buNone/>
            </a:pPr>
            <a:endParaRPr lang="en-US" sz="3200" dirty="0">
              <a:solidFill>
                <a:srgbClr val="FF0000"/>
              </a:solidFill>
              <a:latin typeface="Aptos" panose="020B0004020202020204" pitchFamily="34" charset="0"/>
            </a:endParaRPr>
          </a:p>
          <a:p>
            <a:pPr marL="0" indent="0">
              <a:buNone/>
            </a:pPr>
            <a:endParaRPr lang="en-US" sz="2400" dirty="0">
              <a:solidFill>
                <a:srgbClr val="FF0000"/>
              </a:solidFill>
              <a:latin typeface="Aptos" panose="020B0004020202020204" pitchFamily="34" charset="0"/>
            </a:endParaRPr>
          </a:p>
        </p:txBody>
      </p:sp>
      <p:sp>
        <p:nvSpPr>
          <p:cNvPr id="13" name="Content Placeholder 13">
            <a:extLst>
              <a:ext uri="{FF2B5EF4-FFF2-40B4-BE49-F238E27FC236}">
                <a16:creationId xmlns:a16="http://schemas.microsoft.com/office/drawing/2014/main" id="{78FA0177-9CE5-E22B-6211-B91675A5DF98}"/>
              </a:ext>
            </a:extLst>
          </p:cNvPr>
          <p:cNvSpPr txBox="1">
            <a:spLocks/>
          </p:cNvSpPr>
          <p:nvPr/>
        </p:nvSpPr>
        <p:spPr>
          <a:xfrm>
            <a:off x="352778" y="4116262"/>
            <a:ext cx="287429" cy="344370"/>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FF0000"/>
                </a:solidFill>
                <a:latin typeface="Aptos" panose="020B0004020202020204" pitchFamily="34" charset="0"/>
              </a:rPr>
              <a:t>4</a:t>
            </a:r>
          </a:p>
          <a:p>
            <a:pPr marL="0" indent="0">
              <a:buNone/>
            </a:pPr>
            <a:endParaRPr lang="en-US" sz="3200" dirty="0">
              <a:solidFill>
                <a:srgbClr val="FF0000"/>
              </a:solidFill>
              <a:latin typeface="Aptos" panose="020B0004020202020204" pitchFamily="34" charset="0"/>
            </a:endParaRPr>
          </a:p>
          <a:p>
            <a:pPr marL="0" indent="0">
              <a:buNone/>
            </a:pPr>
            <a:endParaRPr lang="en-US" sz="2400" dirty="0">
              <a:solidFill>
                <a:srgbClr val="FF0000"/>
              </a:solidFill>
              <a:latin typeface="Aptos" panose="020B0004020202020204" pitchFamily="34" charset="0"/>
            </a:endParaRPr>
          </a:p>
        </p:txBody>
      </p:sp>
      <p:sp>
        <p:nvSpPr>
          <p:cNvPr id="15" name="Content Placeholder 13">
            <a:extLst>
              <a:ext uri="{FF2B5EF4-FFF2-40B4-BE49-F238E27FC236}">
                <a16:creationId xmlns:a16="http://schemas.microsoft.com/office/drawing/2014/main" id="{21E25F28-3D93-3873-E1C6-6F1E954BF973}"/>
              </a:ext>
            </a:extLst>
          </p:cNvPr>
          <p:cNvSpPr txBox="1">
            <a:spLocks/>
          </p:cNvSpPr>
          <p:nvPr/>
        </p:nvSpPr>
        <p:spPr>
          <a:xfrm>
            <a:off x="352778" y="5402479"/>
            <a:ext cx="287429" cy="344370"/>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FF0000"/>
                </a:solidFill>
                <a:latin typeface="Aptos" panose="020B0004020202020204" pitchFamily="34" charset="0"/>
              </a:rPr>
              <a:t>5</a:t>
            </a:r>
          </a:p>
          <a:p>
            <a:pPr marL="0" indent="0">
              <a:buNone/>
            </a:pPr>
            <a:endParaRPr lang="en-US" sz="3200" dirty="0">
              <a:solidFill>
                <a:srgbClr val="FF0000"/>
              </a:solidFill>
              <a:latin typeface="Aptos" panose="020B0004020202020204" pitchFamily="34" charset="0"/>
            </a:endParaRPr>
          </a:p>
          <a:p>
            <a:pPr marL="0" indent="0">
              <a:buNone/>
            </a:pPr>
            <a:endParaRPr lang="en-US" sz="2400" dirty="0">
              <a:solidFill>
                <a:srgbClr val="FF0000"/>
              </a:solidFill>
              <a:latin typeface="Aptos" panose="020B0004020202020204" pitchFamily="34" charset="0"/>
            </a:endParaRPr>
          </a:p>
        </p:txBody>
      </p:sp>
    </p:spTree>
    <p:extLst>
      <p:ext uri="{BB962C8B-B14F-4D97-AF65-F5344CB8AC3E}">
        <p14:creationId xmlns:p14="http://schemas.microsoft.com/office/powerpoint/2010/main" val="32439257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E9875-2340-A854-5659-81A72A83DBFD}"/>
            </a:ext>
          </a:extLst>
        </p:cNvPr>
        <p:cNvGrpSpPr/>
        <p:nvPr/>
      </p:nvGrpSpPr>
      <p:grpSpPr>
        <a:xfrm>
          <a:off x="0" y="0"/>
          <a:ext cx="0" cy="0"/>
          <a:chOff x="0" y="0"/>
          <a:chExt cx="0" cy="0"/>
        </a:xfrm>
      </p:grpSpPr>
      <p:pic>
        <p:nvPicPr>
          <p:cNvPr id="7" name="Picture 6" descr="Logo&#10;&#10;AI-generated content may be incorrect.">
            <a:extLst>
              <a:ext uri="{FF2B5EF4-FFF2-40B4-BE49-F238E27FC236}">
                <a16:creationId xmlns:a16="http://schemas.microsoft.com/office/drawing/2014/main" id="{4B102431-3132-8443-A306-BAD150FACE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63325" y="6083417"/>
            <a:ext cx="649999" cy="649999"/>
          </a:xfrm>
          <a:prstGeom prst="rect">
            <a:avLst/>
          </a:prstGeom>
        </p:spPr>
      </p:pic>
      <p:cxnSp>
        <p:nvCxnSpPr>
          <p:cNvPr id="11" name="Straight Connector 21">
            <a:extLst>
              <a:ext uri="{FF2B5EF4-FFF2-40B4-BE49-F238E27FC236}">
                <a16:creationId xmlns:a16="http://schemas.microsoft.com/office/drawing/2014/main" id="{974E5A41-430F-B1D6-2279-D5BE6288699B}"/>
              </a:ext>
            </a:extLst>
          </p:cNvPr>
          <p:cNvCxnSpPr>
            <a:cxnSpLocks noChangeShapeType="1"/>
          </p:cNvCxnSpPr>
          <p:nvPr/>
        </p:nvCxnSpPr>
        <p:spPr bwMode="auto">
          <a:xfrm>
            <a:off x="0" y="6477302"/>
            <a:ext cx="11296650"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sp>
        <p:nvSpPr>
          <p:cNvPr id="6" name="TextBox 5">
            <a:extLst>
              <a:ext uri="{FF2B5EF4-FFF2-40B4-BE49-F238E27FC236}">
                <a16:creationId xmlns:a16="http://schemas.microsoft.com/office/drawing/2014/main" id="{BBD97F15-7675-6100-C6A1-98949972E273}"/>
              </a:ext>
            </a:extLst>
          </p:cNvPr>
          <p:cNvSpPr txBox="1"/>
          <p:nvPr/>
        </p:nvSpPr>
        <p:spPr>
          <a:xfrm>
            <a:off x="1028700" y="3024554"/>
            <a:ext cx="9522070" cy="1508105"/>
          </a:xfrm>
          <a:prstGeom prst="rect">
            <a:avLst/>
          </a:prstGeom>
          <a:noFill/>
        </p:spPr>
        <p:txBody>
          <a:bodyPr wrap="square" rtlCol="0">
            <a:spAutoFit/>
          </a:bodyPr>
          <a:lstStyle/>
          <a:p>
            <a:pPr lvl="1" algn="ctr">
              <a:buClrTx/>
            </a:pPr>
            <a:r>
              <a:rPr lang="en-US" sz="3200" dirty="0">
                <a:latin typeface="Aptos ExtraBold" panose="020B0004020202020204" pitchFamily="34" charset="0"/>
              </a:rPr>
              <a:t>APSR &amp; Commercial Asset Visibility </a:t>
            </a:r>
            <a:r>
              <a:rPr lang="en-US" sz="3200" dirty="0" err="1">
                <a:latin typeface="Aptos ExtraBold" panose="020B0004020202020204" pitchFamily="34" charset="0"/>
              </a:rPr>
              <a:t>Repairables</a:t>
            </a:r>
            <a:r>
              <a:rPr lang="en-US" sz="3200" dirty="0">
                <a:latin typeface="Aptos ExtraBold" panose="020B0004020202020204" pitchFamily="34" charset="0"/>
              </a:rPr>
              <a:t> portal (CAV-RP) Data comparison</a:t>
            </a:r>
          </a:p>
          <a:p>
            <a:pPr lvl="1">
              <a:buClrTx/>
            </a:pPr>
            <a:endParaRPr lang="en-US" sz="2800" dirty="0">
              <a:latin typeface="Aptos" panose="020B0004020202020204" pitchFamily="34" charset="0"/>
            </a:endParaRPr>
          </a:p>
        </p:txBody>
      </p:sp>
    </p:spTree>
    <p:extLst>
      <p:ext uri="{BB962C8B-B14F-4D97-AF65-F5344CB8AC3E}">
        <p14:creationId xmlns:p14="http://schemas.microsoft.com/office/powerpoint/2010/main" val="32240889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7D94B-9404-3CB2-2B7C-E2585C4CE8F5}"/>
            </a:ext>
          </a:extLst>
        </p:cNvPr>
        <p:cNvGrpSpPr/>
        <p:nvPr/>
      </p:nvGrpSpPr>
      <p:grpSpPr>
        <a:xfrm>
          <a:off x="0" y="0"/>
          <a:ext cx="0" cy="0"/>
          <a:chOff x="0" y="0"/>
          <a:chExt cx="0" cy="0"/>
        </a:xfrm>
      </p:grpSpPr>
      <p:sp>
        <p:nvSpPr>
          <p:cNvPr id="25" name="Content Placeholder 13">
            <a:extLst>
              <a:ext uri="{FF2B5EF4-FFF2-40B4-BE49-F238E27FC236}">
                <a16:creationId xmlns:a16="http://schemas.microsoft.com/office/drawing/2014/main" id="{E1C55DD1-B886-023D-0BA7-431BAD5AE0B0}"/>
              </a:ext>
            </a:extLst>
          </p:cNvPr>
          <p:cNvSpPr txBox="1">
            <a:spLocks/>
          </p:cNvSpPr>
          <p:nvPr/>
        </p:nvSpPr>
        <p:spPr>
          <a:xfrm>
            <a:off x="720843" y="1850531"/>
            <a:ext cx="4284684" cy="2429359"/>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buFont typeface="Arial" panose="020B0604020202020204" pitchFamily="34" charset="0"/>
              <a:buChar char="•"/>
            </a:pPr>
            <a:r>
              <a:rPr lang="en-US" sz="2000" dirty="0">
                <a:latin typeface="Aptos" panose="020B0004020202020204" pitchFamily="34" charset="0"/>
              </a:rPr>
              <a:t>Utilize the Stock Reconciliation tile</a:t>
            </a:r>
          </a:p>
          <a:p>
            <a:pPr>
              <a:buClr>
                <a:schemeClr val="tx1"/>
              </a:buClr>
              <a:buFont typeface="Arial" panose="020B0604020202020204" pitchFamily="34" charset="0"/>
              <a:buChar char="•"/>
            </a:pPr>
            <a:r>
              <a:rPr lang="en-US" sz="2000" dirty="0">
                <a:latin typeface="Aptos" panose="020B0004020202020204" pitchFamily="34" charset="0"/>
              </a:rPr>
              <a:t>Type your three-digit RIC into the plant field </a:t>
            </a:r>
          </a:p>
          <a:p>
            <a:pPr>
              <a:buClr>
                <a:schemeClr val="tx1"/>
              </a:buClr>
              <a:buFont typeface="Arial" panose="020B0604020202020204" pitchFamily="34" charset="0"/>
              <a:buChar char="•"/>
            </a:pPr>
            <a:r>
              <a:rPr lang="en-US" sz="2000" i="1" dirty="0">
                <a:solidFill>
                  <a:srgbClr val="FF0000"/>
                </a:solidFill>
                <a:latin typeface="Aptos" panose="020B0004020202020204" pitchFamily="34" charset="0"/>
              </a:rPr>
              <a:t>Take note of the plants that populate for your RIC (e.g., A,C,M)</a:t>
            </a:r>
          </a:p>
          <a:p>
            <a:pPr>
              <a:buClr>
                <a:schemeClr val="tx1"/>
              </a:buClr>
              <a:buFont typeface="Arial" panose="020B0604020202020204" pitchFamily="34" charset="0"/>
              <a:buChar char="•"/>
            </a:pPr>
            <a:r>
              <a:rPr lang="en-US" sz="2000" dirty="0">
                <a:latin typeface="Aptos" panose="020B0004020202020204" pitchFamily="34" charset="0"/>
              </a:rPr>
              <a:t>Uncheck Discrepancies &amp; Exclude Zero Stock</a:t>
            </a:r>
          </a:p>
          <a:p>
            <a:pPr marL="0" indent="0">
              <a:buNone/>
            </a:pPr>
            <a:endParaRPr lang="en-US" sz="2400" u="sng" dirty="0">
              <a:latin typeface="Aptos" panose="020B0004020202020204" pitchFamily="34" charset="0"/>
            </a:endParaRPr>
          </a:p>
          <a:p>
            <a:pPr marL="0" indent="0">
              <a:buNone/>
            </a:pPr>
            <a:endParaRPr lang="en-US" u="sng" dirty="0">
              <a:latin typeface="Aptos" panose="020B0004020202020204" pitchFamily="34" charset="0"/>
            </a:endParaRPr>
          </a:p>
        </p:txBody>
      </p:sp>
      <p:sp>
        <p:nvSpPr>
          <p:cNvPr id="9" name="Text Placeholder 3">
            <a:extLst>
              <a:ext uri="{FF2B5EF4-FFF2-40B4-BE49-F238E27FC236}">
                <a16:creationId xmlns:a16="http://schemas.microsoft.com/office/drawing/2014/main" id="{411345A5-4132-F392-7CAB-5B510B2E7DC6}"/>
              </a:ext>
            </a:extLst>
          </p:cNvPr>
          <p:cNvSpPr txBox="1">
            <a:spLocks/>
          </p:cNvSpPr>
          <p:nvPr/>
        </p:nvSpPr>
        <p:spPr>
          <a:xfrm>
            <a:off x="867052" y="1309554"/>
            <a:ext cx="10457895" cy="517906"/>
          </a:xfrm>
          <a:prstGeom prst="rect">
            <a:avLst/>
          </a:prstGeom>
        </p:spPr>
        <p:txBody>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tx1">
                    <a:lumMod val="50000"/>
                    <a:lumOff val="50000"/>
                  </a:schemeClr>
                </a:solidFill>
                <a:latin typeface="Aptos ExtraBold" panose="020B0004020202020204" pitchFamily="34" charset="0"/>
              </a:rPr>
              <a:t>Navy Working Capital Fund material is only held in the </a:t>
            </a:r>
            <a:r>
              <a:rPr lang="en-US" sz="2400" b="1" i="1" u="sng" dirty="0">
                <a:solidFill>
                  <a:schemeClr val="tx1">
                    <a:lumMod val="50000"/>
                    <a:lumOff val="50000"/>
                  </a:schemeClr>
                </a:solidFill>
                <a:latin typeface="Aptos ExtraBold" panose="020B0004020202020204" pitchFamily="34" charset="0"/>
              </a:rPr>
              <a:t>C-Plant</a:t>
            </a:r>
            <a:r>
              <a:rPr lang="en-US" sz="2400" dirty="0">
                <a:solidFill>
                  <a:schemeClr val="tx1">
                    <a:lumMod val="50000"/>
                    <a:lumOff val="50000"/>
                  </a:schemeClr>
                </a:solidFill>
                <a:latin typeface="Aptos ExtraBold" panose="020B0004020202020204" pitchFamily="34" charset="0"/>
              </a:rPr>
              <a:t> in CAV-RP! </a:t>
            </a:r>
          </a:p>
          <a:p>
            <a:endParaRPr lang="en-US" dirty="0"/>
          </a:p>
        </p:txBody>
      </p:sp>
      <p:sp>
        <p:nvSpPr>
          <p:cNvPr id="16" name="Title 1">
            <a:extLst>
              <a:ext uri="{FF2B5EF4-FFF2-40B4-BE49-F238E27FC236}">
                <a16:creationId xmlns:a16="http://schemas.microsoft.com/office/drawing/2014/main" id="{1D465313-7FB1-2CB9-BFAD-37559727629F}"/>
              </a:ext>
            </a:extLst>
          </p:cNvPr>
          <p:cNvSpPr txBox="1">
            <a:spLocks/>
          </p:cNvSpPr>
          <p:nvPr/>
        </p:nvSpPr>
        <p:spPr>
          <a:xfrm>
            <a:off x="2433575" y="535905"/>
            <a:ext cx="7893595" cy="369332"/>
          </a:xfrm>
          <a:prstGeom prst="rect">
            <a:avLst/>
          </a:prstGeom>
        </p:spPr>
        <p:txBody>
          <a:bodyPr/>
          <a:lstStyle>
            <a:lvl1pPr algn="l" defTabSz="914400" rtl="0" eaLnBrk="1" latinLnBrk="0" hangingPunct="1">
              <a:lnSpc>
                <a:spcPct val="90000"/>
              </a:lnSpc>
              <a:spcBef>
                <a:spcPct val="0"/>
              </a:spcBef>
              <a:buNone/>
              <a:defRPr lang="en-US" sz="2000" kern="1200" dirty="0" smtClean="0">
                <a:solidFill>
                  <a:schemeClr val="bg1"/>
                </a:solidFill>
                <a:latin typeface="Arial Bold" panose="020B0704020202020204" pitchFamily="34" charset="0"/>
                <a:ea typeface="+mj-ea"/>
                <a:cs typeface="Arial Bold" panose="020B0704020202020204" pitchFamily="34" charset="0"/>
              </a:defRPr>
            </a:lvl1pPr>
          </a:lstStyle>
          <a:p>
            <a:r>
              <a:rPr lang="en-US" sz="2800" dirty="0">
                <a:latin typeface="Aptos ExtraBold" panose="020B0004020202020204" pitchFamily="34" charset="0"/>
              </a:rPr>
              <a:t>CAV-RP Stock Reconciliation Report – C PLANT</a:t>
            </a:r>
          </a:p>
        </p:txBody>
      </p:sp>
      <p:pic>
        <p:nvPicPr>
          <p:cNvPr id="17" name="Picture 16" descr="Logo&#10;&#10;AI-generated content may be incorrect.">
            <a:extLst>
              <a:ext uri="{FF2B5EF4-FFF2-40B4-BE49-F238E27FC236}">
                <a16:creationId xmlns:a16="http://schemas.microsoft.com/office/drawing/2014/main" id="{00CA8698-7334-2AE2-7C51-87CD7A5B5C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85601" y="5987553"/>
            <a:ext cx="781393" cy="781393"/>
          </a:xfrm>
          <a:prstGeom prst="rect">
            <a:avLst/>
          </a:prstGeom>
        </p:spPr>
      </p:pic>
      <p:pic>
        <p:nvPicPr>
          <p:cNvPr id="6" name="Picture 5">
            <a:extLst>
              <a:ext uri="{FF2B5EF4-FFF2-40B4-BE49-F238E27FC236}">
                <a16:creationId xmlns:a16="http://schemas.microsoft.com/office/drawing/2014/main" id="{C55F31BE-1A46-BB11-16CE-33BC85AE1193}"/>
              </a:ext>
            </a:extLst>
          </p:cNvPr>
          <p:cNvPicPr>
            <a:picLocks noChangeAspect="1"/>
          </p:cNvPicPr>
          <p:nvPr/>
        </p:nvPicPr>
        <p:blipFill>
          <a:blip r:embed="rId3"/>
          <a:stretch>
            <a:fillRect/>
          </a:stretch>
        </p:blipFill>
        <p:spPr>
          <a:xfrm>
            <a:off x="7264447" y="1823147"/>
            <a:ext cx="4525006" cy="22577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228AE817-CB7E-9638-CF73-806EC72AA5E8}"/>
              </a:ext>
            </a:extLst>
          </p:cNvPr>
          <p:cNvPicPr>
            <a:picLocks noChangeAspect="1"/>
          </p:cNvPicPr>
          <p:nvPr/>
        </p:nvPicPr>
        <p:blipFill>
          <a:blip r:embed="rId4"/>
          <a:stretch>
            <a:fillRect/>
          </a:stretch>
        </p:blipFill>
        <p:spPr>
          <a:xfrm>
            <a:off x="5326918" y="1883196"/>
            <a:ext cx="1714739" cy="16861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7A4D758F-3688-3534-C0D6-F160578B1B99}"/>
              </a:ext>
            </a:extLst>
          </p:cNvPr>
          <p:cNvPicPr>
            <a:picLocks noChangeAspect="1"/>
          </p:cNvPicPr>
          <p:nvPr/>
        </p:nvPicPr>
        <p:blipFill>
          <a:blip r:embed="rId5"/>
          <a:stretch>
            <a:fillRect/>
          </a:stretch>
        </p:blipFill>
        <p:spPr>
          <a:xfrm>
            <a:off x="720843" y="4279890"/>
            <a:ext cx="8276948" cy="24499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873337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52DD9-7BDC-1C07-D14A-409F0FEE5894}"/>
            </a:ext>
          </a:extLst>
        </p:cNvPr>
        <p:cNvGrpSpPr/>
        <p:nvPr/>
      </p:nvGrpSpPr>
      <p:grpSpPr>
        <a:xfrm>
          <a:off x="0" y="0"/>
          <a:ext cx="0" cy="0"/>
          <a:chOff x="0" y="0"/>
          <a:chExt cx="0" cy="0"/>
        </a:xfrm>
      </p:grpSpPr>
      <p:sp>
        <p:nvSpPr>
          <p:cNvPr id="25" name="Content Placeholder 13">
            <a:extLst>
              <a:ext uri="{FF2B5EF4-FFF2-40B4-BE49-F238E27FC236}">
                <a16:creationId xmlns:a16="http://schemas.microsoft.com/office/drawing/2014/main" id="{B8ADDF25-A80D-8DE0-916C-AC529A66660E}"/>
              </a:ext>
            </a:extLst>
          </p:cNvPr>
          <p:cNvSpPr txBox="1">
            <a:spLocks/>
          </p:cNvSpPr>
          <p:nvPr/>
        </p:nvSpPr>
        <p:spPr>
          <a:xfrm>
            <a:off x="701364" y="1751029"/>
            <a:ext cx="4284684" cy="2429359"/>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buFont typeface="Arial" panose="020B0604020202020204" pitchFamily="34" charset="0"/>
              <a:buChar char="•"/>
            </a:pPr>
            <a:r>
              <a:rPr lang="en-US" sz="1900" dirty="0">
                <a:latin typeface="Aptos" panose="020B0004020202020204" pitchFamily="34" charset="0"/>
              </a:rPr>
              <a:t>Utilize the Repair Material Report Summary tile</a:t>
            </a:r>
          </a:p>
          <a:p>
            <a:pPr>
              <a:buClr>
                <a:schemeClr val="tx1"/>
              </a:buClr>
              <a:buFont typeface="Arial" panose="020B0604020202020204" pitchFamily="34" charset="0"/>
              <a:buChar char="•"/>
            </a:pPr>
            <a:r>
              <a:rPr lang="en-US" sz="1900" dirty="0">
                <a:latin typeface="Aptos" panose="020B0004020202020204" pitchFamily="34" charset="0"/>
              </a:rPr>
              <a:t>Type your three-digit RIC into the Vendor RIC field </a:t>
            </a:r>
          </a:p>
          <a:p>
            <a:pPr>
              <a:buClr>
                <a:schemeClr val="tx1"/>
              </a:buClr>
              <a:buFont typeface="Arial" panose="020B0604020202020204" pitchFamily="34" charset="0"/>
              <a:buChar char="•"/>
            </a:pPr>
            <a:r>
              <a:rPr lang="en-US" sz="1900" dirty="0">
                <a:latin typeface="Aptos" panose="020B0004020202020204" pitchFamily="34" charset="0"/>
              </a:rPr>
              <a:t>Take note that a plant prefix is exclude from this field (e.g., A,C,M)</a:t>
            </a:r>
          </a:p>
          <a:p>
            <a:pPr>
              <a:buClr>
                <a:schemeClr val="tx1"/>
              </a:buClr>
              <a:buFont typeface="Arial" panose="020B0604020202020204" pitchFamily="34" charset="0"/>
              <a:buChar char="•"/>
            </a:pPr>
            <a:r>
              <a:rPr lang="en-US" sz="1900" dirty="0">
                <a:latin typeface="Aptos" panose="020B0004020202020204" pitchFamily="34" charset="0"/>
              </a:rPr>
              <a:t>Change Display Option to </a:t>
            </a:r>
            <a:r>
              <a:rPr lang="en-US" sz="1900" b="1" u="sng" dirty="0">
                <a:latin typeface="Aptos" panose="020B0004020202020204" pitchFamily="34" charset="0"/>
              </a:rPr>
              <a:t>Not Shipped </a:t>
            </a:r>
            <a:r>
              <a:rPr lang="en-US" sz="1900" dirty="0">
                <a:latin typeface="Aptos" panose="020B0004020202020204" pitchFamily="34" charset="0"/>
              </a:rPr>
              <a:t>&amp; be sure to backdate</a:t>
            </a:r>
          </a:p>
          <a:p>
            <a:pPr marL="0" indent="0">
              <a:buNone/>
            </a:pPr>
            <a:endParaRPr lang="en-US" sz="2400" u="sng" dirty="0">
              <a:latin typeface="Aptos" panose="020B0004020202020204" pitchFamily="34" charset="0"/>
            </a:endParaRPr>
          </a:p>
          <a:p>
            <a:pPr marL="0" indent="0">
              <a:buNone/>
            </a:pPr>
            <a:endParaRPr lang="en-US" u="sng" dirty="0">
              <a:latin typeface="Aptos" panose="020B0004020202020204" pitchFamily="34" charset="0"/>
            </a:endParaRPr>
          </a:p>
        </p:txBody>
      </p:sp>
      <p:sp>
        <p:nvSpPr>
          <p:cNvPr id="9" name="Text Placeholder 3">
            <a:extLst>
              <a:ext uri="{FF2B5EF4-FFF2-40B4-BE49-F238E27FC236}">
                <a16:creationId xmlns:a16="http://schemas.microsoft.com/office/drawing/2014/main" id="{EF597D43-4793-EB0C-6DEE-78142EF0BD10}"/>
              </a:ext>
            </a:extLst>
          </p:cNvPr>
          <p:cNvSpPr txBox="1">
            <a:spLocks/>
          </p:cNvSpPr>
          <p:nvPr/>
        </p:nvSpPr>
        <p:spPr>
          <a:xfrm>
            <a:off x="1420967" y="1305241"/>
            <a:ext cx="10457895" cy="517906"/>
          </a:xfrm>
          <a:prstGeom prst="rect">
            <a:avLst/>
          </a:prstGeom>
        </p:spPr>
        <p:txBody>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tx1">
                    <a:lumMod val="50000"/>
                    <a:lumOff val="50000"/>
                  </a:schemeClr>
                </a:solidFill>
                <a:latin typeface="Aptos ExtraBold" panose="020B0004020202020204" pitchFamily="34" charset="0"/>
              </a:rPr>
              <a:t>CAV-RP Summary will capture all assets on-hand for your RIC!</a:t>
            </a:r>
          </a:p>
          <a:p>
            <a:endParaRPr lang="en-US" dirty="0"/>
          </a:p>
        </p:txBody>
      </p:sp>
      <p:sp>
        <p:nvSpPr>
          <p:cNvPr id="16" name="Title 1">
            <a:extLst>
              <a:ext uri="{FF2B5EF4-FFF2-40B4-BE49-F238E27FC236}">
                <a16:creationId xmlns:a16="http://schemas.microsoft.com/office/drawing/2014/main" id="{9B239D61-60D1-9609-11C2-687D6985B712}"/>
              </a:ext>
            </a:extLst>
          </p:cNvPr>
          <p:cNvSpPr txBox="1">
            <a:spLocks/>
          </p:cNvSpPr>
          <p:nvPr/>
        </p:nvSpPr>
        <p:spPr>
          <a:xfrm>
            <a:off x="2433575" y="535905"/>
            <a:ext cx="7893595" cy="369332"/>
          </a:xfrm>
          <a:prstGeom prst="rect">
            <a:avLst/>
          </a:prstGeom>
        </p:spPr>
        <p:txBody>
          <a:bodyPr/>
          <a:lstStyle>
            <a:lvl1pPr algn="l" defTabSz="914400" rtl="0" eaLnBrk="1" latinLnBrk="0" hangingPunct="1">
              <a:lnSpc>
                <a:spcPct val="90000"/>
              </a:lnSpc>
              <a:spcBef>
                <a:spcPct val="0"/>
              </a:spcBef>
              <a:buNone/>
              <a:defRPr lang="en-US" sz="2000" kern="1200" dirty="0" smtClean="0">
                <a:solidFill>
                  <a:schemeClr val="bg1"/>
                </a:solidFill>
                <a:latin typeface="Arial Bold" panose="020B0704020202020204" pitchFamily="34" charset="0"/>
                <a:ea typeface="+mj-ea"/>
                <a:cs typeface="Arial Bold" panose="020B0704020202020204" pitchFamily="34" charset="0"/>
              </a:defRPr>
            </a:lvl1pPr>
          </a:lstStyle>
          <a:p>
            <a:r>
              <a:rPr lang="en-US" sz="2800" dirty="0">
                <a:latin typeface="Aptos ExtraBold" panose="020B0004020202020204" pitchFamily="34" charset="0"/>
              </a:rPr>
              <a:t>CAV-RP Summary Report </a:t>
            </a:r>
          </a:p>
        </p:txBody>
      </p:sp>
      <p:pic>
        <p:nvPicPr>
          <p:cNvPr id="3" name="Picture 2">
            <a:extLst>
              <a:ext uri="{FF2B5EF4-FFF2-40B4-BE49-F238E27FC236}">
                <a16:creationId xmlns:a16="http://schemas.microsoft.com/office/drawing/2014/main" id="{AD8D50A7-C561-B435-AE17-8458B4A430F6}"/>
              </a:ext>
            </a:extLst>
          </p:cNvPr>
          <p:cNvPicPr>
            <a:picLocks noChangeAspect="1"/>
          </p:cNvPicPr>
          <p:nvPr/>
        </p:nvPicPr>
        <p:blipFill>
          <a:blip r:embed="rId2"/>
          <a:stretch>
            <a:fillRect/>
          </a:stretch>
        </p:blipFill>
        <p:spPr>
          <a:xfrm>
            <a:off x="5092603" y="2052778"/>
            <a:ext cx="1695687" cy="16956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81004AEA-4F98-E9A1-F1F2-553A647D1F11}"/>
              </a:ext>
            </a:extLst>
          </p:cNvPr>
          <p:cNvPicPr>
            <a:picLocks noChangeAspect="1"/>
          </p:cNvPicPr>
          <p:nvPr/>
        </p:nvPicPr>
        <p:blipFill>
          <a:blip r:embed="rId3"/>
          <a:stretch>
            <a:fillRect/>
          </a:stretch>
        </p:blipFill>
        <p:spPr>
          <a:xfrm>
            <a:off x="225006" y="4429257"/>
            <a:ext cx="10960595" cy="19268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descr="Logo&#10;&#10;AI-generated content may be incorrect.">
            <a:extLst>
              <a:ext uri="{FF2B5EF4-FFF2-40B4-BE49-F238E27FC236}">
                <a16:creationId xmlns:a16="http://schemas.microsoft.com/office/drawing/2014/main" id="{AD57B55C-165A-56EC-862E-9866C0F4E6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85601" y="5987553"/>
            <a:ext cx="781393" cy="781393"/>
          </a:xfrm>
          <a:prstGeom prst="rect">
            <a:avLst/>
          </a:prstGeom>
        </p:spPr>
      </p:pic>
      <p:sp>
        <p:nvSpPr>
          <p:cNvPr id="15" name="Content Placeholder 13">
            <a:extLst>
              <a:ext uri="{FF2B5EF4-FFF2-40B4-BE49-F238E27FC236}">
                <a16:creationId xmlns:a16="http://schemas.microsoft.com/office/drawing/2014/main" id="{8F5EFC32-7D1C-2C3D-A112-B581E4810D89}"/>
              </a:ext>
            </a:extLst>
          </p:cNvPr>
          <p:cNvSpPr txBox="1">
            <a:spLocks/>
          </p:cNvSpPr>
          <p:nvPr/>
        </p:nvSpPr>
        <p:spPr>
          <a:xfrm>
            <a:off x="6894844" y="1911522"/>
            <a:ext cx="4984017" cy="592417"/>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buFont typeface="Arial" panose="020B0604020202020204" pitchFamily="34" charset="0"/>
              <a:buChar char="•"/>
            </a:pPr>
            <a:r>
              <a:rPr lang="en-US" sz="1900" i="1" u="sng" dirty="0">
                <a:latin typeface="Aptos" panose="020B0004020202020204" pitchFamily="34" charset="0"/>
              </a:rPr>
              <a:t>We recommend exporting the summary to Excel for a more user-friendly experience</a:t>
            </a:r>
            <a:endParaRPr lang="en-US" u="sng" dirty="0">
              <a:latin typeface="Aptos" panose="020B0004020202020204" pitchFamily="34" charset="0"/>
            </a:endParaRPr>
          </a:p>
        </p:txBody>
      </p:sp>
      <p:cxnSp>
        <p:nvCxnSpPr>
          <p:cNvPr id="19" name="Straight Arrow Connector 18">
            <a:extLst>
              <a:ext uri="{FF2B5EF4-FFF2-40B4-BE49-F238E27FC236}">
                <a16:creationId xmlns:a16="http://schemas.microsoft.com/office/drawing/2014/main" id="{E1DC858A-D0EF-845F-D61E-15F21EE2EACD}"/>
              </a:ext>
            </a:extLst>
          </p:cNvPr>
          <p:cNvCxnSpPr/>
          <p:nvPr/>
        </p:nvCxnSpPr>
        <p:spPr>
          <a:xfrm>
            <a:off x="9451818" y="3530850"/>
            <a:ext cx="914400" cy="2286000"/>
          </a:xfrm>
          <a:prstGeom prst="straightConnector1">
            <a:avLst/>
          </a:prstGeom>
          <a:ln w="57150">
            <a:solidFill>
              <a:schemeClr val="accent6">
                <a:lumMod val="60000"/>
                <a:lumOff val="40000"/>
              </a:schemeClr>
            </a:solidFill>
            <a:tailEnd type="triangle"/>
          </a:ln>
        </p:spPr>
        <p:style>
          <a:lnRef idx="3">
            <a:schemeClr val="accent3"/>
          </a:lnRef>
          <a:fillRef idx="0">
            <a:schemeClr val="accent3"/>
          </a:fillRef>
          <a:effectRef idx="2">
            <a:schemeClr val="accent3"/>
          </a:effectRef>
          <a:fontRef idx="minor">
            <a:schemeClr val="tx1"/>
          </a:fontRef>
        </p:style>
      </p:cxnSp>
      <p:pic>
        <p:nvPicPr>
          <p:cNvPr id="12" name="Picture 11">
            <a:extLst>
              <a:ext uri="{FF2B5EF4-FFF2-40B4-BE49-F238E27FC236}">
                <a16:creationId xmlns:a16="http://schemas.microsoft.com/office/drawing/2014/main" id="{DB7E5C5B-7AAA-B45A-B732-B7171C96D5CA}"/>
              </a:ext>
            </a:extLst>
          </p:cNvPr>
          <p:cNvPicPr>
            <a:picLocks noChangeAspect="1"/>
          </p:cNvPicPr>
          <p:nvPr/>
        </p:nvPicPr>
        <p:blipFill>
          <a:blip r:embed="rId5"/>
          <a:stretch>
            <a:fillRect/>
          </a:stretch>
        </p:blipFill>
        <p:spPr>
          <a:xfrm>
            <a:off x="8264610" y="2515477"/>
            <a:ext cx="1558399" cy="1221450"/>
          </a:xfrm>
          <a:prstGeom prst="rect">
            <a:avLst/>
          </a:prstGeom>
        </p:spPr>
      </p:pic>
      <p:sp>
        <p:nvSpPr>
          <p:cNvPr id="23" name="Rectangle 22">
            <a:extLst>
              <a:ext uri="{FF2B5EF4-FFF2-40B4-BE49-F238E27FC236}">
                <a16:creationId xmlns:a16="http://schemas.microsoft.com/office/drawing/2014/main" id="{4F1F5B5A-A409-DC30-E78B-F3043B941E27}"/>
              </a:ext>
            </a:extLst>
          </p:cNvPr>
          <p:cNvSpPr/>
          <p:nvPr/>
        </p:nvSpPr>
        <p:spPr>
          <a:xfrm>
            <a:off x="8264610" y="2503939"/>
            <a:ext cx="1558399" cy="1221450"/>
          </a:xfrm>
          <a:prstGeom prst="rect">
            <a:avLst/>
          </a:prstGeom>
          <a:noFill/>
          <a:ln w="47625">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61624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CB4FB-9288-DD62-A438-0D9BF6D9714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1529CC5-8978-F8A4-BFF8-98434367FBAE}"/>
              </a:ext>
            </a:extLst>
          </p:cNvPr>
          <p:cNvPicPr>
            <a:picLocks noChangeAspect="1"/>
          </p:cNvPicPr>
          <p:nvPr/>
        </p:nvPicPr>
        <p:blipFill>
          <a:blip r:embed="rId2"/>
          <a:stretch>
            <a:fillRect/>
          </a:stretch>
        </p:blipFill>
        <p:spPr>
          <a:xfrm>
            <a:off x="2584511" y="4295396"/>
            <a:ext cx="8426608" cy="24735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5" name="Content Placeholder 13">
            <a:extLst>
              <a:ext uri="{FF2B5EF4-FFF2-40B4-BE49-F238E27FC236}">
                <a16:creationId xmlns:a16="http://schemas.microsoft.com/office/drawing/2014/main" id="{E81B5426-85FA-2F67-A0FC-5E4542CA26CF}"/>
              </a:ext>
            </a:extLst>
          </p:cNvPr>
          <p:cNvSpPr txBox="1">
            <a:spLocks/>
          </p:cNvSpPr>
          <p:nvPr/>
        </p:nvSpPr>
        <p:spPr>
          <a:xfrm>
            <a:off x="701364" y="1751029"/>
            <a:ext cx="7223436" cy="2875147"/>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buFont typeface="Arial" panose="020B0604020202020204" pitchFamily="34" charset="0"/>
              <a:buChar char="•"/>
            </a:pPr>
            <a:r>
              <a:rPr lang="en-US" sz="1900" dirty="0">
                <a:latin typeface="Aptos" panose="020B0004020202020204" pitchFamily="34" charset="0"/>
              </a:rPr>
              <a:t>Utilize the Repair Material Report History tile</a:t>
            </a:r>
          </a:p>
          <a:p>
            <a:pPr>
              <a:buClr>
                <a:schemeClr val="tx1"/>
              </a:buClr>
              <a:buFont typeface="Arial" panose="020B0604020202020204" pitchFamily="34" charset="0"/>
              <a:buChar char="•"/>
            </a:pPr>
            <a:r>
              <a:rPr lang="en-US" sz="1900" dirty="0">
                <a:latin typeface="Aptos" panose="020B0004020202020204" pitchFamily="34" charset="0"/>
              </a:rPr>
              <a:t>Type your three-digit RIC into the Vendor RIC field </a:t>
            </a:r>
          </a:p>
          <a:p>
            <a:pPr>
              <a:buClr>
                <a:schemeClr val="tx1"/>
              </a:buClr>
              <a:buFont typeface="Arial" panose="020B0604020202020204" pitchFamily="34" charset="0"/>
              <a:buChar char="•"/>
            </a:pPr>
            <a:r>
              <a:rPr lang="en-US" sz="1900" dirty="0">
                <a:latin typeface="Aptos" panose="020B0004020202020204" pitchFamily="34" charset="0"/>
              </a:rPr>
              <a:t>Change Display Option to </a:t>
            </a:r>
            <a:r>
              <a:rPr lang="en-US" sz="1900" b="1" u="sng" dirty="0">
                <a:latin typeface="Aptos" panose="020B0004020202020204" pitchFamily="34" charset="0"/>
              </a:rPr>
              <a:t>All</a:t>
            </a:r>
          </a:p>
          <a:p>
            <a:pPr>
              <a:buClr>
                <a:schemeClr val="tx1"/>
              </a:buClr>
              <a:buFont typeface="Arial" panose="020B0604020202020204" pitchFamily="34" charset="0"/>
              <a:buChar char="•"/>
            </a:pPr>
            <a:r>
              <a:rPr lang="en-US" sz="1900" dirty="0">
                <a:latin typeface="Aptos" panose="020B0004020202020204" pitchFamily="34" charset="0"/>
              </a:rPr>
              <a:t>Identify all transactions in ‘</a:t>
            </a:r>
            <a:r>
              <a:rPr lang="en-US" sz="1900" b="1" u="sng" dirty="0">
                <a:latin typeface="Aptos" panose="020B0004020202020204" pitchFamily="34" charset="0"/>
              </a:rPr>
              <a:t>ERR</a:t>
            </a:r>
            <a:r>
              <a:rPr lang="en-US" sz="1900" dirty="0">
                <a:latin typeface="Aptos" panose="020B0004020202020204" pitchFamily="34" charset="0"/>
              </a:rPr>
              <a:t>’ status and reach out to your CAV analyst for assistance</a:t>
            </a:r>
          </a:p>
          <a:p>
            <a:pPr>
              <a:lnSpc>
                <a:spcPct val="100000"/>
              </a:lnSpc>
              <a:buClr>
                <a:schemeClr val="tx1"/>
              </a:buClr>
              <a:buFont typeface="Arial" panose="020B0604020202020204" pitchFamily="34" charset="0"/>
              <a:buChar char="•"/>
            </a:pPr>
            <a:r>
              <a:rPr lang="en-US" sz="1900" b="1" i="1" u="sng" dirty="0">
                <a:latin typeface="Aptos" panose="020B0004020202020204" pitchFamily="34" charset="0"/>
              </a:rPr>
              <a:t>Submitting late? </a:t>
            </a:r>
            <a:r>
              <a:rPr lang="en-US" sz="1900" i="1" u="sng" dirty="0">
                <a:latin typeface="Aptos" panose="020B0004020202020204" pitchFamily="34" charset="0"/>
              </a:rPr>
              <a:t>Filter the history report from the pull date to your submittal date to see all transactions</a:t>
            </a:r>
            <a:r>
              <a:rPr lang="en-US" sz="2000" i="1" u="sng" dirty="0">
                <a:latin typeface="Aptos" panose="020B0004020202020204" pitchFamily="34" charset="0"/>
              </a:rPr>
              <a:t>.</a:t>
            </a:r>
            <a:endParaRPr lang="en-US" sz="1900" i="1" u="sng" dirty="0">
              <a:latin typeface="Aptos" panose="020B0004020202020204" pitchFamily="34" charset="0"/>
            </a:endParaRPr>
          </a:p>
          <a:p>
            <a:pPr>
              <a:buClr>
                <a:schemeClr val="tx1"/>
              </a:buClr>
              <a:buFont typeface="Arial" panose="020B0604020202020204" pitchFamily="34" charset="0"/>
              <a:buChar char="•"/>
            </a:pPr>
            <a:endParaRPr lang="en-US" sz="1900" dirty="0">
              <a:latin typeface="Aptos" panose="020B0004020202020204" pitchFamily="34" charset="0"/>
            </a:endParaRPr>
          </a:p>
          <a:p>
            <a:pPr marL="0" indent="0">
              <a:buNone/>
            </a:pPr>
            <a:endParaRPr lang="en-US" sz="2400" u="sng" dirty="0">
              <a:latin typeface="Aptos" panose="020B0004020202020204" pitchFamily="34" charset="0"/>
            </a:endParaRPr>
          </a:p>
          <a:p>
            <a:pPr marL="0" indent="0">
              <a:buNone/>
            </a:pPr>
            <a:endParaRPr lang="en-US" u="sng" dirty="0">
              <a:latin typeface="Aptos" panose="020B0004020202020204" pitchFamily="34" charset="0"/>
            </a:endParaRPr>
          </a:p>
        </p:txBody>
      </p:sp>
      <p:sp>
        <p:nvSpPr>
          <p:cNvPr id="9" name="Text Placeholder 3">
            <a:extLst>
              <a:ext uri="{FF2B5EF4-FFF2-40B4-BE49-F238E27FC236}">
                <a16:creationId xmlns:a16="http://schemas.microsoft.com/office/drawing/2014/main" id="{50B30862-52F2-C7B7-A048-56F9CB4F1D82}"/>
              </a:ext>
            </a:extLst>
          </p:cNvPr>
          <p:cNvSpPr txBox="1">
            <a:spLocks/>
          </p:cNvSpPr>
          <p:nvPr/>
        </p:nvSpPr>
        <p:spPr>
          <a:xfrm>
            <a:off x="1420967" y="1305241"/>
            <a:ext cx="10457895" cy="517906"/>
          </a:xfrm>
          <a:prstGeom prst="rect">
            <a:avLst/>
          </a:prstGeom>
        </p:spPr>
        <p:txBody>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tx1">
                    <a:lumMod val="50000"/>
                    <a:lumOff val="50000"/>
                  </a:schemeClr>
                </a:solidFill>
                <a:latin typeface="Aptos ExtraBold" panose="020B0004020202020204" pitchFamily="34" charset="0"/>
              </a:rPr>
              <a:t>CAV-RP History will capture all transactional history for your RIC!</a:t>
            </a:r>
          </a:p>
          <a:p>
            <a:endParaRPr lang="en-US" dirty="0"/>
          </a:p>
        </p:txBody>
      </p:sp>
      <p:sp>
        <p:nvSpPr>
          <p:cNvPr id="16" name="Title 1">
            <a:extLst>
              <a:ext uri="{FF2B5EF4-FFF2-40B4-BE49-F238E27FC236}">
                <a16:creationId xmlns:a16="http://schemas.microsoft.com/office/drawing/2014/main" id="{D88A1913-E365-C9FD-13E2-2A80D4B93B7B}"/>
              </a:ext>
            </a:extLst>
          </p:cNvPr>
          <p:cNvSpPr txBox="1">
            <a:spLocks/>
          </p:cNvSpPr>
          <p:nvPr/>
        </p:nvSpPr>
        <p:spPr>
          <a:xfrm>
            <a:off x="2433575" y="535905"/>
            <a:ext cx="7893595" cy="369332"/>
          </a:xfrm>
          <a:prstGeom prst="rect">
            <a:avLst/>
          </a:prstGeom>
        </p:spPr>
        <p:txBody>
          <a:bodyPr/>
          <a:lstStyle>
            <a:lvl1pPr algn="l" defTabSz="914400" rtl="0" eaLnBrk="1" latinLnBrk="0" hangingPunct="1">
              <a:lnSpc>
                <a:spcPct val="90000"/>
              </a:lnSpc>
              <a:spcBef>
                <a:spcPct val="0"/>
              </a:spcBef>
              <a:buNone/>
              <a:defRPr lang="en-US" sz="2000" kern="1200" dirty="0" smtClean="0">
                <a:solidFill>
                  <a:schemeClr val="bg1"/>
                </a:solidFill>
                <a:latin typeface="Arial Bold" panose="020B0704020202020204" pitchFamily="34" charset="0"/>
                <a:ea typeface="+mj-ea"/>
                <a:cs typeface="Arial Bold" panose="020B0704020202020204" pitchFamily="34" charset="0"/>
              </a:defRPr>
            </a:lvl1pPr>
          </a:lstStyle>
          <a:p>
            <a:r>
              <a:rPr lang="en-US" sz="2800" dirty="0">
                <a:latin typeface="Aptos ExtraBold" panose="020B0004020202020204" pitchFamily="34" charset="0"/>
              </a:rPr>
              <a:t>CAV-RP History Report</a:t>
            </a:r>
          </a:p>
        </p:txBody>
      </p:sp>
      <p:pic>
        <p:nvPicPr>
          <p:cNvPr id="17" name="Picture 16" descr="Logo&#10;&#10;AI-generated content may be incorrect.">
            <a:extLst>
              <a:ext uri="{FF2B5EF4-FFF2-40B4-BE49-F238E27FC236}">
                <a16:creationId xmlns:a16="http://schemas.microsoft.com/office/drawing/2014/main" id="{5FB587BD-D67D-7637-AAF0-475BA52B33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85601" y="5987553"/>
            <a:ext cx="781393" cy="781393"/>
          </a:xfrm>
          <a:prstGeom prst="rect">
            <a:avLst/>
          </a:prstGeom>
        </p:spPr>
      </p:pic>
      <p:pic>
        <p:nvPicPr>
          <p:cNvPr id="4" name="Picture 3">
            <a:extLst>
              <a:ext uri="{FF2B5EF4-FFF2-40B4-BE49-F238E27FC236}">
                <a16:creationId xmlns:a16="http://schemas.microsoft.com/office/drawing/2014/main" id="{4A656636-D87D-1989-55C0-79A910865095}"/>
              </a:ext>
            </a:extLst>
          </p:cNvPr>
          <p:cNvPicPr>
            <a:picLocks noChangeAspect="1"/>
          </p:cNvPicPr>
          <p:nvPr/>
        </p:nvPicPr>
        <p:blipFill>
          <a:blip r:embed="rId4"/>
          <a:stretch>
            <a:fillRect/>
          </a:stretch>
        </p:blipFill>
        <p:spPr>
          <a:xfrm>
            <a:off x="427949" y="4626176"/>
            <a:ext cx="1714739" cy="16861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13" name="Straight Arrow Connector 12">
            <a:extLst>
              <a:ext uri="{FF2B5EF4-FFF2-40B4-BE49-F238E27FC236}">
                <a16:creationId xmlns:a16="http://schemas.microsoft.com/office/drawing/2014/main" id="{325CD5C2-6254-0DA5-4431-FE9B0931B597}"/>
              </a:ext>
            </a:extLst>
          </p:cNvPr>
          <p:cNvCxnSpPr>
            <a:cxnSpLocks/>
          </p:cNvCxnSpPr>
          <p:nvPr/>
        </p:nvCxnSpPr>
        <p:spPr>
          <a:xfrm flipH="1">
            <a:off x="5865091" y="3833091"/>
            <a:ext cx="2752436" cy="23368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316DA6A1-423D-7929-BC6A-2D01554CF019}"/>
              </a:ext>
            </a:extLst>
          </p:cNvPr>
          <p:cNvPicPr>
            <a:picLocks noChangeAspect="1"/>
          </p:cNvPicPr>
          <p:nvPr/>
        </p:nvPicPr>
        <p:blipFill>
          <a:blip r:embed="rId5"/>
          <a:stretch>
            <a:fillRect/>
          </a:stretch>
        </p:blipFill>
        <p:spPr>
          <a:xfrm>
            <a:off x="8569901" y="2007433"/>
            <a:ext cx="1633902" cy="2034951"/>
          </a:xfrm>
          <a:prstGeom prst="rect">
            <a:avLst/>
          </a:prstGeom>
        </p:spPr>
      </p:pic>
      <p:sp>
        <p:nvSpPr>
          <p:cNvPr id="21" name="Rectangle 20">
            <a:extLst>
              <a:ext uri="{FF2B5EF4-FFF2-40B4-BE49-F238E27FC236}">
                <a16:creationId xmlns:a16="http://schemas.microsoft.com/office/drawing/2014/main" id="{487B3BF3-1C38-9669-D12A-7FC066227FAB}"/>
              </a:ext>
            </a:extLst>
          </p:cNvPr>
          <p:cNvSpPr/>
          <p:nvPr/>
        </p:nvSpPr>
        <p:spPr>
          <a:xfrm>
            <a:off x="8581517" y="2007433"/>
            <a:ext cx="1633901" cy="203809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10572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22AFE-4302-484E-4335-6AD9D6888A47}"/>
            </a:ext>
          </a:extLst>
        </p:cNvPr>
        <p:cNvGrpSpPr/>
        <p:nvPr/>
      </p:nvGrpSpPr>
      <p:grpSpPr>
        <a:xfrm>
          <a:off x="0" y="0"/>
          <a:ext cx="0" cy="0"/>
          <a:chOff x="0" y="0"/>
          <a:chExt cx="0" cy="0"/>
        </a:xfrm>
      </p:grpSpPr>
      <p:pic>
        <p:nvPicPr>
          <p:cNvPr id="2" name="Picture 1" descr="Data Comparison: Choose Right Chart Type for Data Visualization (Part 1)">
            <a:extLst>
              <a:ext uri="{FF2B5EF4-FFF2-40B4-BE49-F238E27FC236}">
                <a16:creationId xmlns:a16="http://schemas.microsoft.com/office/drawing/2014/main" id="{4FF5615B-F64F-887D-1BEA-24777292AF81}"/>
              </a:ext>
            </a:extLst>
          </p:cNvPr>
          <p:cNvPicPr>
            <a:picLocks noChangeAspect="1"/>
          </p:cNvPicPr>
          <p:nvPr/>
        </p:nvPicPr>
        <p:blipFill>
          <a:blip r:embed="rId2"/>
          <a:stretch>
            <a:fillRect/>
          </a:stretch>
        </p:blipFill>
        <p:spPr>
          <a:xfrm>
            <a:off x="6755522" y="3855027"/>
            <a:ext cx="5307169" cy="3002973"/>
          </a:xfrm>
          <a:prstGeom prst="rect">
            <a:avLst/>
          </a:prstGeom>
        </p:spPr>
      </p:pic>
      <p:sp>
        <p:nvSpPr>
          <p:cNvPr id="25" name="Content Placeholder 13">
            <a:extLst>
              <a:ext uri="{FF2B5EF4-FFF2-40B4-BE49-F238E27FC236}">
                <a16:creationId xmlns:a16="http://schemas.microsoft.com/office/drawing/2014/main" id="{2348FA65-375C-5B5B-2497-CC7E9F503182}"/>
              </a:ext>
            </a:extLst>
          </p:cNvPr>
          <p:cNvSpPr txBox="1">
            <a:spLocks/>
          </p:cNvSpPr>
          <p:nvPr/>
        </p:nvSpPr>
        <p:spPr>
          <a:xfrm>
            <a:off x="1153947" y="1612485"/>
            <a:ext cx="7223436" cy="3162716"/>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chemeClr val="tx1"/>
              </a:buClr>
              <a:buFont typeface="Arial" panose="020B0604020202020204" pitchFamily="34" charset="0"/>
              <a:buChar char="•"/>
            </a:pPr>
            <a:r>
              <a:rPr lang="en-US" sz="1900" b="1" dirty="0">
                <a:latin typeface="Aptos" panose="020B0004020202020204" pitchFamily="34" charset="0"/>
              </a:rPr>
              <a:t>Highlight Duplicates:</a:t>
            </a:r>
            <a:r>
              <a:rPr lang="en-US" sz="1900" dirty="0">
                <a:latin typeface="Aptos" panose="020B0004020202020204" pitchFamily="34" charset="0"/>
              </a:rPr>
              <a:t> Use Excel </a:t>
            </a:r>
            <a:r>
              <a:rPr lang="en-US" sz="1900" b="1" dirty="0">
                <a:latin typeface="Aptos" panose="020B0004020202020204" pitchFamily="34" charset="0"/>
              </a:rPr>
              <a:t>Functions </a:t>
            </a:r>
            <a:r>
              <a:rPr lang="en-US" sz="1900" dirty="0">
                <a:latin typeface="Aptos" panose="020B0004020202020204" pitchFamily="34" charset="0"/>
              </a:rPr>
              <a:t>to automatically scan your spreadsheet for duplicate entries.</a:t>
            </a:r>
          </a:p>
          <a:p>
            <a:pPr lvl="0">
              <a:buClr>
                <a:schemeClr val="tx1"/>
              </a:buClr>
              <a:buFont typeface="Arial" panose="020B0604020202020204" pitchFamily="34" charset="0"/>
              <a:buChar char="•"/>
            </a:pPr>
            <a:r>
              <a:rPr lang="en-US" sz="1900" b="1" dirty="0">
                <a:latin typeface="Aptos" panose="020B0004020202020204" pitchFamily="34" charset="0"/>
              </a:rPr>
              <a:t>Compare Condition Codes:</a:t>
            </a:r>
            <a:r>
              <a:rPr lang="en-US" sz="1900" dirty="0">
                <a:latin typeface="Aptos" panose="020B0004020202020204" pitchFamily="34" charset="0"/>
              </a:rPr>
              <a:t> Match </a:t>
            </a:r>
            <a:r>
              <a:rPr lang="en-US" sz="1900" b="1" dirty="0">
                <a:latin typeface="Aptos" panose="020B0004020202020204" pitchFamily="34" charset="0"/>
              </a:rPr>
              <a:t>local APSR </a:t>
            </a:r>
            <a:r>
              <a:rPr lang="en-US" sz="1900" dirty="0">
                <a:latin typeface="Aptos" panose="020B0004020202020204" pitchFamily="34" charset="0"/>
              </a:rPr>
              <a:t>condition codes against </a:t>
            </a:r>
            <a:r>
              <a:rPr lang="en-US" sz="1900" b="1" dirty="0">
                <a:latin typeface="Aptos" panose="020B0004020202020204" pitchFamily="34" charset="0"/>
              </a:rPr>
              <a:t>CAV RP</a:t>
            </a:r>
            <a:r>
              <a:rPr lang="en-US" sz="1900" dirty="0">
                <a:latin typeface="Aptos" panose="020B0004020202020204" pitchFamily="34" charset="0"/>
              </a:rPr>
              <a:t> data, where applicable.</a:t>
            </a:r>
          </a:p>
          <a:p>
            <a:pPr lvl="0">
              <a:buClr>
                <a:schemeClr val="tx1"/>
              </a:buClr>
              <a:buFont typeface="Arial" panose="020B0604020202020204" pitchFamily="34" charset="0"/>
              <a:buChar char="•"/>
            </a:pPr>
            <a:r>
              <a:rPr lang="en-US" sz="1900" b="1" dirty="0">
                <a:latin typeface="Aptos" panose="020B0004020202020204" pitchFamily="34" charset="0"/>
              </a:rPr>
              <a:t>Build a Crosswalk Guide:</a:t>
            </a:r>
            <a:r>
              <a:rPr lang="en-US" sz="1900" dirty="0">
                <a:latin typeface="Aptos" panose="020B0004020202020204" pitchFamily="34" charset="0"/>
              </a:rPr>
              <a:t> If you do not actively track condition codes, create a </a:t>
            </a:r>
            <a:r>
              <a:rPr lang="en-US" sz="1900" b="1" dirty="0">
                <a:latin typeface="Aptos" panose="020B0004020202020204" pitchFamily="34" charset="0"/>
              </a:rPr>
              <a:t>reference guide</a:t>
            </a:r>
            <a:r>
              <a:rPr lang="en-US" sz="1900" dirty="0">
                <a:latin typeface="Aptos" panose="020B0004020202020204" pitchFamily="34" charset="0"/>
              </a:rPr>
              <a:t> mapping your system statuses to CAV RP condition codes.</a:t>
            </a:r>
          </a:p>
          <a:p>
            <a:pPr lvl="0">
              <a:buClr>
                <a:schemeClr val="tx1"/>
              </a:buClr>
              <a:buFont typeface="Arial" panose="020B0604020202020204" pitchFamily="34" charset="0"/>
              <a:buChar char="•"/>
            </a:pPr>
            <a:r>
              <a:rPr lang="en-US" sz="1900" b="1" dirty="0">
                <a:latin typeface="Aptos" panose="020B0004020202020204" pitchFamily="34" charset="0"/>
              </a:rPr>
              <a:t>Map “Repaired” Status:</a:t>
            </a:r>
            <a:r>
              <a:rPr lang="en-US" sz="1900" dirty="0">
                <a:latin typeface="Aptos" panose="020B0004020202020204" pitchFamily="34" charset="0"/>
              </a:rPr>
              <a:t> Map local APSR “Repaired” status (repairs complete, awaiting </a:t>
            </a:r>
            <a:r>
              <a:rPr lang="en-US" sz="1900" b="1" dirty="0">
                <a:latin typeface="Aptos" panose="020B0004020202020204" pitchFamily="34" charset="0"/>
              </a:rPr>
              <a:t>DCMA inspection</a:t>
            </a:r>
            <a:r>
              <a:rPr lang="en-US" sz="1900" dirty="0">
                <a:latin typeface="Aptos" panose="020B0004020202020204" pitchFamily="34" charset="0"/>
              </a:rPr>
              <a:t>) to </a:t>
            </a:r>
            <a:r>
              <a:rPr lang="en-US" sz="1900" b="1" dirty="0">
                <a:latin typeface="Aptos" panose="020B0004020202020204" pitchFamily="34" charset="0"/>
              </a:rPr>
              <a:t>Report M</a:t>
            </a:r>
            <a:r>
              <a:rPr lang="en-US" sz="1900" dirty="0">
                <a:latin typeface="Aptos" panose="020B0004020202020204" pitchFamily="34" charset="0"/>
              </a:rPr>
              <a:t> in your CAV RP submission.</a:t>
            </a:r>
          </a:p>
          <a:p>
            <a:pPr marL="0" indent="0">
              <a:buNone/>
            </a:pPr>
            <a:endParaRPr lang="en-US" sz="2400" u="sng" dirty="0">
              <a:latin typeface="Aptos" panose="020B0004020202020204" pitchFamily="34" charset="0"/>
            </a:endParaRPr>
          </a:p>
          <a:p>
            <a:pPr marL="0" indent="0">
              <a:buNone/>
            </a:pPr>
            <a:endParaRPr lang="en-US" u="sng" dirty="0">
              <a:latin typeface="Aptos" panose="020B0004020202020204" pitchFamily="34" charset="0"/>
            </a:endParaRPr>
          </a:p>
        </p:txBody>
      </p:sp>
      <p:sp>
        <p:nvSpPr>
          <p:cNvPr id="16" name="Title 1">
            <a:extLst>
              <a:ext uri="{FF2B5EF4-FFF2-40B4-BE49-F238E27FC236}">
                <a16:creationId xmlns:a16="http://schemas.microsoft.com/office/drawing/2014/main" id="{0A57EBB2-0030-5C18-65CB-A41E58B76E33}"/>
              </a:ext>
            </a:extLst>
          </p:cNvPr>
          <p:cNvSpPr txBox="1">
            <a:spLocks/>
          </p:cNvSpPr>
          <p:nvPr/>
        </p:nvSpPr>
        <p:spPr>
          <a:xfrm>
            <a:off x="2433575" y="535905"/>
            <a:ext cx="7893595" cy="369332"/>
          </a:xfrm>
          <a:prstGeom prst="rect">
            <a:avLst/>
          </a:prstGeom>
        </p:spPr>
        <p:txBody>
          <a:bodyPr/>
          <a:lstStyle>
            <a:lvl1pPr algn="l" defTabSz="914400" rtl="0" eaLnBrk="1" latinLnBrk="0" hangingPunct="1">
              <a:lnSpc>
                <a:spcPct val="90000"/>
              </a:lnSpc>
              <a:spcBef>
                <a:spcPct val="0"/>
              </a:spcBef>
              <a:buNone/>
              <a:defRPr lang="en-US" sz="2000" kern="1200" dirty="0" smtClean="0">
                <a:solidFill>
                  <a:schemeClr val="bg1"/>
                </a:solidFill>
                <a:latin typeface="Arial Bold" panose="020B0704020202020204" pitchFamily="34" charset="0"/>
                <a:ea typeface="+mj-ea"/>
                <a:cs typeface="Arial Bold" panose="020B0704020202020204" pitchFamily="34" charset="0"/>
              </a:defRPr>
            </a:lvl1pPr>
          </a:lstStyle>
          <a:p>
            <a:r>
              <a:rPr lang="en-US" sz="2800" dirty="0">
                <a:latin typeface="Aptos ExtraBold" panose="020B0004020202020204" pitchFamily="34" charset="0"/>
              </a:rPr>
              <a:t>Comparison Tips &amp; Tricks</a:t>
            </a:r>
          </a:p>
        </p:txBody>
      </p:sp>
      <p:pic>
        <p:nvPicPr>
          <p:cNvPr id="17" name="Picture 16" descr="Logo&#10;&#10;AI-generated content may be incorrect.">
            <a:extLst>
              <a:ext uri="{FF2B5EF4-FFF2-40B4-BE49-F238E27FC236}">
                <a16:creationId xmlns:a16="http://schemas.microsoft.com/office/drawing/2014/main" id="{B0B6AE28-958E-5E9D-6038-79BE880B72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85601" y="5987553"/>
            <a:ext cx="781393" cy="781393"/>
          </a:xfrm>
          <a:prstGeom prst="rect">
            <a:avLst/>
          </a:prstGeom>
        </p:spPr>
      </p:pic>
    </p:spTree>
    <p:extLst>
      <p:ext uri="{BB962C8B-B14F-4D97-AF65-F5344CB8AC3E}">
        <p14:creationId xmlns:p14="http://schemas.microsoft.com/office/powerpoint/2010/main" val="23418780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FC86C-0EE4-83EE-3D02-74E90A1DF0BD}"/>
            </a:ext>
          </a:extLst>
        </p:cNvPr>
        <p:cNvGrpSpPr/>
        <p:nvPr/>
      </p:nvGrpSpPr>
      <p:grpSpPr>
        <a:xfrm>
          <a:off x="0" y="0"/>
          <a:ext cx="0" cy="0"/>
          <a:chOff x="0" y="0"/>
          <a:chExt cx="0" cy="0"/>
        </a:xfrm>
      </p:grpSpPr>
      <p:pic>
        <p:nvPicPr>
          <p:cNvPr id="7" name="Picture 6" descr="Logo&#10;&#10;AI-generated content may be incorrect.">
            <a:extLst>
              <a:ext uri="{FF2B5EF4-FFF2-40B4-BE49-F238E27FC236}">
                <a16:creationId xmlns:a16="http://schemas.microsoft.com/office/drawing/2014/main" id="{A048E368-59C0-F7A4-CBC1-F34923F99E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63325" y="6083417"/>
            <a:ext cx="649999" cy="649999"/>
          </a:xfrm>
          <a:prstGeom prst="rect">
            <a:avLst/>
          </a:prstGeom>
        </p:spPr>
      </p:pic>
      <p:cxnSp>
        <p:nvCxnSpPr>
          <p:cNvPr id="11" name="Straight Connector 21">
            <a:extLst>
              <a:ext uri="{FF2B5EF4-FFF2-40B4-BE49-F238E27FC236}">
                <a16:creationId xmlns:a16="http://schemas.microsoft.com/office/drawing/2014/main" id="{4A8788C2-D2E5-E9C1-C9B1-B8F071DD3B98}"/>
              </a:ext>
            </a:extLst>
          </p:cNvPr>
          <p:cNvCxnSpPr>
            <a:cxnSpLocks noChangeShapeType="1"/>
          </p:cNvCxnSpPr>
          <p:nvPr/>
        </p:nvCxnSpPr>
        <p:spPr bwMode="auto">
          <a:xfrm>
            <a:off x="0" y="6477302"/>
            <a:ext cx="11296650"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sp>
        <p:nvSpPr>
          <p:cNvPr id="6" name="TextBox 5">
            <a:extLst>
              <a:ext uri="{FF2B5EF4-FFF2-40B4-BE49-F238E27FC236}">
                <a16:creationId xmlns:a16="http://schemas.microsoft.com/office/drawing/2014/main" id="{DC193780-0CFF-C3EC-C865-251FDF8E4CA2}"/>
              </a:ext>
            </a:extLst>
          </p:cNvPr>
          <p:cNvSpPr txBox="1"/>
          <p:nvPr/>
        </p:nvSpPr>
        <p:spPr>
          <a:xfrm>
            <a:off x="1047172" y="3429000"/>
            <a:ext cx="9522070" cy="584775"/>
          </a:xfrm>
          <a:prstGeom prst="rect">
            <a:avLst/>
          </a:prstGeom>
          <a:noFill/>
        </p:spPr>
        <p:txBody>
          <a:bodyPr wrap="square" rtlCol="0">
            <a:spAutoFit/>
          </a:bodyPr>
          <a:lstStyle/>
          <a:p>
            <a:pPr lvl="1" algn="ctr">
              <a:buClrTx/>
            </a:pPr>
            <a:r>
              <a:rPr lang="en-US" sz="3200" dirty="0">
                <a:latin typeface="Aptos ExtraBold" panose="020B0004020202020204" pitchFamily="34" charset="0"/>
              </a:rPr>
              <a:t>Data submission</a:t>
            </a:r>
            <a:endParaRPr lang="en-US" sz="2800" dirty="0">
              <a:latin typeface="Aptos" panose="020B0004020202020204" pitchFamily="34" charset="0"/>
            </a:endParaRPr>
          </a:p>
        </p:txBody>
      </p:sp>
    </p:spTree>
    <p:extLst>
      <p:ext uri="{BB962C8B-B14F-4D97-AF65-F5344CB8AC3E}">
        <p14:creationId xmlns:p14="http://schemas.microsoft.com/office/powerpoint/2010/main" val="11947522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6F6C3-7C4A-C60D-737C-07F68AF8E9C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452B671-D010-DC6D-8AE0-54C22D16F4B3}"/>
              </a:ext>
            </a:extLst>
          </p:cNvPr>
          <p:cNvPicPr>
            <a:picLocks noChangeAspect="1"/>
          </p:cNvPicPr>
          <p:nvPr/>
        </p:nvPicPr>
        <p:blipFill>
          <a:blip r:embed="rId2"/>
          <a:stretch>
            <a:fillRect/>
          </a:stretch>
        </p:blipFill>
        <p:spPr>
          <a:xfrm>
            <a:off x="867052" y="4293894"/>
            <a:ext cx="4097679" cy="2315189"/>
          </a:xfrm>
          <a:prstGeom prst="rect">
            <a:avLst/>
          </a:prstGeom>
        </p:spPr>
      </p:pic>
      <p:sp>
        <p:nvSpPr>
          <p:cNvPr id="25" name="Content Placeholder 13">
            <a:extLst>
              <a:ext uri="{FF2B5EF4-FFF2-40B4-BE49-F238E27FC236}">
                <a16:creationId xmlns:a16="http://schemas.microsoft.com/office/drawing/2014/main" id="{238C15DA-D043-E700-BC31-92F8478135A0}"/>
              </a:ext>
            </a:extLst>
          </p:cNvPr>
          <p:cNvSpPr txBox="1">
            <a:spLocks/>
          </p:cNvSpPr>
          <p:nvPr/>
        </p:nvSpPr>
        <p:spPr>
          <a:xfrm>
            <a:off x="1449808" y="1944994"/>
            <a:ext cx="9292381" cy="3162716"/>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chemeClr val="tx1"/>
              </a:buClr>
              <a:buFont typeface="Arial" panose="020B0604020202020204" pitchFamily="34" charset="0"/>
              <a:buChar char="•"/>
            </a:pPr>
            <a:r>
              <a:rPr lang="en-US" sz="1900" b="1" dirty="0">
                <a:latin typeface="Aptos" panose="020B0004020202020204" pitchFamily="34" charset="0"/>
              </a:rPr>
              <a:t>When to submit:</a:t>
            </a:r>
            <a:r>
              <a:rPr lang="en-US" sz="1900" dirty="0">
                <a:latin typeface="Aptos" panose="020B0004020202020204" pitchFamily="34" charset="0"/>
              </a:rPr>
              <a:t> Follow the deadlines in the OPERATION ORDER email </a:t>
            </a:r>
          </a:p>
          <a:p>
            <a:pPr lvl="0">
              <a:buClr>
                <a:schemeClr val="tx1"/>
              </a:buClr>
              <a:buFont typeface="Arial" panose="020B0604020202020204" pitchFamily="34" charset="0"/>
              <a:buChar char="•"/>
            </a:pPr>
            <a:r>
              <a:rPr lang="en-US" sz="1900" b="1" dirty="0">
                <a:latin typeface="Aptos" panose="020B0004020202020204" pitchFamily="34" charset="0"/>
              </a:rPr>
              <a:t>How to submit:</a:t>
            </a:r>
            <a:r>
              <a:rPr lang="en-US" sz="1900" dirty="0">
                <a:latin typeface="Aptos" panose="020B0004020202020204" pitchFamily="34" charset="0"/>
              </a:rPr>
              <a:t> Reply directly to the original OPERATION ORDER email.</a:t>
            </a:r>
          </a:p>
          <a:p>
            <a:pPr lvl="0">
              <a:buClr>
                <a:schemeClr val="tx1"/>
              </a:buClr>
              <a:buFont typeface="Arial" panose="020B0604020202020204" pitchFamily="34" charset="0"/>
              <a:buChar char="•"/>
            </a:pPr>
            <a:r>
              <a:rPr lang="en-US" sz="1900" b="1" dirty="0">
                <a:latin typeface="Aptos" panose="020B0004020202020204" pitchFamily="34" charset="0"/>
              </a:rPr>
              <a:t>Who to copy:</a:t>
            </a:r>
            <a:r>
              <a:rPr lang="en-US" sz="1900" dirty="0">
                <a:latin typeface="Aptos" panose="020B0004020202020204" pitchFamily="34" charset="0"/>
              </a:rPr>
              <a:t> Send your completed file to both NAVSUP and KPMG at the following addresses:</a:t>
            </a:r>
          </a:p>
          <a:p>
            <a:pPr marL="0" lvl="0" indent="0" algn="ctr">
              <a:buClr>
                <a:schemeClr val="tx1"/>
              </a:buClr>
              <a:buNone/>
            </a:pPr>
            <a:r>
              <a:rPr lang="en-US" sz="1900" u="sng" dirty="0">
                <a:latin typeface="Aptos" panose="020B0004020202020204" pitchFamily="34" charset="0"/>
                <a:hlinkClick r:id="rId3"/>
              </a:rPr>
              <a:t>NAVSUP-Confirmations@us.navy.mil</a:t>
            </a:r>
            <a:br>
              <a:rPr lang="en-US" sz="1900" dirty="0">
                <a:latin typeface="Aptos" panose="020B0004020202020204" pitchFamily="34" charset="0"/>
              </a:rPr>
            </a:br>
            <a:r>
              <a:rPr lang="en-US" sz="1900" u="sng" dirty="0">
                <a:latin typeface="Aptos" panose="020B0004020202020204" pitchFamily="34" charset="0"/>
                <a:hlinkClick r:id="rId4"/>
              </a:rPr>
              <a:t>us-advdonwcfinvctr@kpmg.com</a:t>
            </a:r>
            <a:br>
              <a:rPr lang="en-US" sz="1900" dirty="0">
                <a:latin typeface="Aptos" panose="020B0004020202020204" pitchFamily="34" charset="0"/>
              </a:rPr>
            </a:br>
            <a:r>
              <a:rPr lang="en-US" sz="1900" u="sng" dirty="0">
                <a:latin typeface="Aptos" panose="020B0004020202020204" pitchFamily="34" charset="0"/>
                <a:hlinkClick r:id="rId5"/>
              </a:rPr>
              <a:t>alex.m.arika.ctr@us.navy.mil</a:t>
            </a:r>
            <a:br>
              <a:rPr lang="en-US" sz="1900" dirty="0">
                <a:latin typeface="Aptos" panose="020B0004020202020204" pitchFamily="34" charset="0"/>
              </a:rPr>
            </a:br>
            <a:r>
              <a:rPr lang="en-US" sz="1900" u="sng" dirty="0">
                <a:latin typeface="Aptos" panose="020B0004020202020204" pitchFamily="34" charset="0"/>
                <a:hlinkClick r:id="rId6"/>
              </a:rPr>
              <a:t>boman.raskin.ctr@us.navy.mil</a:t>
            </a:r>
            <a:endParaRPr lang="en-US" sz="1900" dirty="0">
              <a:latin typeface="Aptos" panose="020B0004020202020204" pitchFamily="34" charset="0"/>
            </a:endParaRPr>
          </a:p>
          <a:p>
            <a:pPr marL="0" lvl="0" indent="0" algn="r">
              <a:buClr>
                <a:schemeClr val="tx1"/>
              </a:buClr>
              <a:buNone/>
            </a:pPr>
            <a:endParaRPr lang="en-US" sz="2000" b="1" i="1" u="sng" dirty="0">
              <a:latin typeface="Aptos" panose="020B0004020202020204" pitchFamily="34" charset="0"/>
            </a:endParaRPr>
          </a:p>
          <a:p>
            <a:pPr marL="0" lvl="0" indent="0" algn="r">
              <a:buClr>
                <a:schemeClr val="tx1"/>
              </a:buClr>
              <a:buNone/>
            </a:pPr>
            <a:r>
              <a:rPr lang="en-US" sz="2000" b="1" i="1" u="sng" dirty="0">
                <a:latin typeface="Aptos" panose="020B0004020202020204" pitchFamily="34" charset="0"/>
              </a:rPr>
              <a:t>*Be sure to CC your CAV analyst*</a:t>
            </a:r>
          </a:p>
          <a:p>
            <a:pPr marL="0" indent="0">
              <a:buNone/>
            </a:pPr>
            <a:endParaRPr lang="en-US" u="sng" dirty="0">
              <a:latin typeface="Aptos" panose="020B0004020202020204" pitchFamily="34" charset="0"/>
            </a:endParaRPr>
          </a:p>
        </p:txBody>
      </p:sp>
      <p:sp>
        <p:nvSpPr>
          <p:cNvPr id="16" name="Title 1">
            <a:extLst>
              <a:ext uri="{FF2B5EF4-FFF2-40B4-BE49-F238E27FC236}">
                <a16:creationId xmlns:a16="http://schemas.microsoft.com/office/drawing/2014/main" id="{1CB0E969-CD0E-3986-8818-03BF17F025C2}"/>
              </a:ext>
            </a:extLst>
          </p:cNvPr>
          <p:cNvSpPr txBox="1">
            <a:spLocks/>
          </p:cNvSpPr>
          <p:nvPr/>
        </p:nvSpPr>
        <p:spPr>
          <a:xfrm>
            <a:off x="2433575" y="535905"/>
            <a:ext cx="7893595" cy="369332"/>
          </a:xfrm>
          <a:prstGeom prst="rect">
            <a:avLst/>
          </a:prstGeom>
        </p:spPr>
        <p:txBody>
          <a:bodyPr/>
          <a:lstStyle>
            <a:lvl1pPr algn="l" defTabSz="914400" rtl="0" eaLnBrk="1" latinLnBrk="0" hangingPunct="1">
              <a:lnSpc>
                <a:spcPct val="90000"/>
              </a:lnSpc>
              <a:spcBef>
                <a:spcPct val="0"/>
              </a:spcBef>
              <a:buNone/>
              <a:defRPr lang="en-US" sz="2000" kern="1200" dirty="0" smtClean="0">
                <a:solidFill>
                  <a:schemeClr val="bg1"/>
                </a:solidFill>
                <a:latin typeface="Arial Bold" panose="020B0704020202020204" pitchFamily="34" charset="0"/>
                <a:ea typeface="+mj-ea"/>
                <a:cs typeface="Arial Bold" panose="020B0704020202020204" pitchFamily="34" charset="0"/>
              </a:defRPr>
            </a:lvl1pPr>
          </a:lstStyle>
          <a:p>
            <a:r>
              <a:rPr lang="en-US" sz="2800" dirty="0">
                <a:latin typeface="Aptos ExtraBold" panose="020B0004020202020204" pitchFamily="34" charset="0"/>
              </a:rPr>
              <a:t>Data submission</a:t>
            </a:r>
          </a:p>
        </p:txBody>
      </p:sp>
      <p:pic>
        <p:nvPicPr>
          <p:cNvPr id="17" name="Picture 16" descr="Logo&#10;&#10;AI-generated content may be incorrect.">
            <a:extLst>
              <a:ext uri="{FF2B5EF4-FFF2-40B4-BE49-F238E27FC236}">
                <a16:creationId xmlns:a16="http://schemas.microsoft.com/office/drawing/2014/main" id="{4805BB76-0C2C-1CDB-0C81-E49F5179C4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85601" y="5987553"/>
            <a:ext cx="781393" cy="781393"/>
          </a:xfrm>
          <a:prstGeom prst="rect">
            <a:avLst/>
          </a:prstGeom>
        </p:spPr>
      </p:pic>
      <p:sp>
        <p:nvSpPr>
          <p:cNvPr id="4" name="Text Placeholder 3">
            <a:extLst>
              <a:ext uri="{FF2B5EF4-FFF2-40B4-BE49-F238E27FC236}">
                <a16:creationId xmlns:a16="http://schemas.microsoft.com/office/drawing/2014/main" id="{B817769A-7FDF-6CB4-9BEE-5FAECA714A44}"/>
              </a:ext>
            </a:extLst>
          </p:cNvPr>
          <p:cNvSpPr txBox="1">
            <a:spLocks/>
          </p:cNvSpPr>
          <p:nvPr/>
        </p:nvSpPr>
        <p:spPr>
          <a:xfrm>
            <a:off x="867052" y="1309554"/>
            <a:ext cx="10457895" cy="517906"/>
          </a:xfrm>
          <a:prstGeom prst="rect">
            <a:avLst/>
          </a:prstGeom>
        </p:spPr>
        <p:txBody>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solidFill>
                  <a:schemeClr val="tx1">
                    <a:lumMod val="50000"/>
                    <a:lumOff val="50000"/>
                  </a:schemeClr>
                </a:solidFill>
                <a:latin typeface="Aptos ExtraBold" panose="020B0004020202020204" pitchFamily="34" charset="0"/>
              </a:rPr>
              <a:t>When, How, Who!?</a:t>
            </a:r>
          </a:p>
          <a:p>
            <a:endParaRPr lang="en-US" dirty="0"/>
          </a:p>
        </p:txBody>
      </p:sp>
    </p:spTree>
    <p:extLst>
      <p:ext uri="{BB962C8B-B14F-4D97-AF65-F5344CB8AC3E}">
        <p14:creationId xmlns:p14="http://schemas.microsoft.com/office/powerpoint/2010/main" val="2828078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8F39E-5327-B892-2013-970641F085F7}"/>
            </a:ext>
          </a:extLst>
        </p:cNvPr>
        <p:cNvGrpSpPr/>
        <p:nvPr/>
      </p:nvGrpSpPr>
      <p:grpSpPr>
        <a:xfrm>
          <a:off x="0" y="0"/>
          <a:ext cx="0" cy="0"/>
          <a:chOff x="0" y="0"/>
          <a:chExt cx="0" cy="0"/>
        </a:xfrm>
      </p:grpSpPr>
      <p:pic>
        <p:nvPicPr>
          <p:cNvPr id="7" name="Picture 6" descr="Logo&#10;&#10;AI-generated content may be incorrect.">
            <a:extLst>
              <a:ext uri="{FF2B5EF4-FFF2-40B4-BE49-F238E27FC236}">
                <a16:creationId xmlns:a16="http://schemas.microsoft.com/office/drawing/2014/main" id="{CEBC62AF-F6D3-7F8E-DE0A-A3EE16AB6C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63325" y="6083417"/>
            <a:ext cx="649999" cy="649999"/>
          </a:xfrm>
          <a:prstGeom prst="rect">
            <a:avLst/>
          </a:prstGeom>
        </p:spPr>
      </p:pic>
      <p:cxnSp>
        <p:nvCxnSpPr>
          <p:cNvPr id="11" name="Straight Connector 21">
            <a:extLst>
              <a:ext uri="{FF2B5EF4-FFF2-40B4-BE49-F238E27FC236}">
                <a16:creationId xmlns:a16="http://schemas.microsoft.com/office/drawing/2014/main" id="{854173E2-A973-4F84-1D8D-266471F1C41F}"/>
              </a:ext>
            </a:extLst>
          </p:cNvPr>
          <p:cNvCxnSpPr>
            <a:cxnSpLocks noChangeShapeType="1"/>
          </p:cNvCxnSpPr>
          <p:nvPr/>
        </p:nvCxnSpPr>
        <p:spPr bwMode="auto">
          <a:xfrm>
            <a:off x="0" y="6477302"/>
            <a:ext cx="11296650"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sp>
        <p:nvSpPr>
          <p:cNvPr id="2" name="Title 1">
            <a:extLst>
              <a:ext uri="{FF2B5EF4-FFF2-40B4-BE49-F238E27FC236}">
                <a16:creationId xmlns:a16="http://schemas.microsoft.com/office/drawing/2014/main" id="{21BDD848-DB2A-A50F-9578-347C4E09E503}"/>
              </a:ext>
            </a:extLst>
          </p:cNvPr>
          <p:cNvSpPr>
            <a:spLocks noGrp="1"/>
          </p:cNvSpPr>
          <p:nvPr>
            <p:ph type="title"/>
          </p:nvPr>
        </p:nvSpPr>
        <p:spPr>
          <a:xfrm>
            <a:off x="2514600" y="640080"/>
            <a:ext cx="7893595" cy="369332"/>
          </a:xfrm>
        </p:spPr>
        <p:txBody>
          <a:bodyPr/>
          <a:lstStyle/>
          <a:p>
            <a:r>
              <a:rPr lang="en-US" dirty="0"/>
              <a:t>Agenda</a:t>
            </a:r>
          </a:p>
        </p:txBody>
      </p:sp>
      <p:sp>
        <p:nvSpPr>
          <p:cNvPr id="6" name="TextBox 5">
            <a:extLst>
              <a:ext uri="{FF2B5EF4-FFF2-40B4-BE49-F238E27FC236}">
                <a16:creationId xmlns:a16="http://schemas.microsoft.com/office/drawing/2014/main" id="{6FB35E65-92EE-4A1A-8DDF-9EFCB83DCAE9}"/>
              </a:ext>
            </a:extLst>
          </p:cNvPr>
          <p:cNvSpPr txBox="1"/>
          <p:nvPr/>
        </p:nvSpPr>
        <p:spPr>
          <a:xfrm>
            <a:off x="646545" y="1364188"/>
            <a:ext cx="10650105" cy="4985980"/>
          </a:xfrm>
          <a:prstGeom prst="rect">
            <a:avLst/>
          </a:prstGeom>
          <a:noFill/>
        </p:spPr>
        <p:txBody>
          <a:bodyPr wrap="square" rtlCol="0">
            <a:spAutoFit/>
          </a:bodyPr>
          <a:lstStyle/>
          <a:p>
            <a:pPr lvl="1">
              <a:lnSpc>
                <a:spcPct val="150000"/>
              </a:lnSpc>
              <a:buClrTx/>
              <a:buFont typeface="Arial" panose="020B0604020202020204" pitchFamily="34" charset="0"/>
              <a:buChar char="•"/>
            </a:pPr>
            <a:r>
              <a:rPr lang="en-US" sz="2400" dirty="0">
                <a:latin typeface="Aptos" panose="020B0004020202020204" pitchFamily="34" charset="0"/>
              </a:rPr>
              <a:t> </a:t>
            </a:r>
            <a:r>
              <a:rPr lang="en-US" sz="2200" dirty="0">
                <a:latin typeface="Aptos" panose="020B0004020202020204" pitchFamily="34" charset="0"/>
              </a:rPr>
              <a:t>WARNING ORDER (WARNORD)</a:t>
            </a:r>
          </a:p>
          <a:p>
            <a:pPr lvl="1">
              <a:lnSpc>
                <a:spcPct val="150000"/>
              </a:lnSpc>
              <a:buClrTx/>
              <a:buFont typeface="Arial" panose="020B0604020202020204" pitchFamily="34" charset="0"/>
              <a:buChar char="•"/>
            </a:pPr>
            <a:r>
              <a:rPr lang="en-US" sz="2200" dirty="0">
                <a:latin typeface="Aptos" panose="020B0004020202020204" pitchFamily="34" charset="0"/>
              </a:rPr>
              <a:t> OPERATION ORDER (OPORD)</a:t>
            </a:r>
          </a:p>
          <a:p>
            <a:pPr lvl="1">
              <a:lnSpc>
                <a:spcPct val="150000"/>
              </a:lnSpc>
              <a:buClrTx/>
              <a:buFont typeface="Arial" panose="020B0604020202020204" pitchFamily="34" charset="0"/>
              <a:buChar char="•"/>
            </a:pPr>
            <a:r>
              <a:rPr lang="en-US" sz="2200" dirty="0">
                <a:latin typeface="Aptos" panose="020B0004020202020204" pitchFamily="34" charset="0"/>
              </a:rPr>
              <a:t> Accountable Property System of Record (APSR) Data retrieval</a:t>
            </a:r>
          </a:p>
          <a:p>
            <a:pPr lvl="1">
              <a:lnSpc>
                <a:spcPct val="150000"/>
              </a:lnSpc>
              <a:buClrTx/>
              <a:buFont typeface="Arial" panose="020B0604020202020204" pitchFamily="34" charset="0"/>
              <a:buChar char="•"/>
            </a:pPr>
            <a:r>
              <a:rPr lang="en-US" sz="2200" dirty="0">
                <a:latin typeface="Aptos" panose="020B0004020202020204" pitchFamily="34" charset="0"/>
              </a:rPr>
              <a:t> APSR &amp; Commercial Asset Visibility </a:t>
            </a:r>
            <a:r>
              <a:rPr lang="en-US" sz="2200" dirty="0" err="1">
                <a:latin typeface="Aptos" panose="020B0004020202020204" pitchFamily="34" charset="0"/>
              </a:rPr>
              <a:t>Repairables</a:t>
            </a:r>
            <a:r>
              <a:rPr lang="en-US" sz="2200" dirty="0">
                <a:latin typeface="Aptos" panose="020B0004020202020204" pitchFamily="34" charset="0"/>
              </a:rPr>
              <a:t> portal (CAV-RP) Data comparison</a:t>
            </a:r>
          </a:p>
          <a:p>
            <a:pPr lvl="1">
              <a:lnSpc>
                <a:spcPct val="150000"/>
              </a:lnSpc>
              <a:buClrTx/>
              <a:buFont typeface="Arial" panose="020B0604020202020204" pitchFamily="34" charset="0"/>
              <a:buChar char="•"/>
            </a:pPr>
            <a:r>
              <a:rPr lang="en-US" sz="2200" dirty="0">
                <a:latin typeface="Aptos" panose="020B0004020202020204" pitchFamily="34" charset="0"/>
              </a:rPr>
              <a:t> Data submission</a:t>
            </a:r>
          </a:p>
          <a:p>
            <a:pPr lvl="1">
              <a:lnSpc>
                <a:spcPct val="150000"/>
              </a:lnSpc>
              <a:buClrTx/>
              <a:buFont typeface="Arial" panose="020B0604020202020204" pitchFamily="34" charset="0"/>
              <a:buChar char="•"/>
            </a:pPr>
            <a:r>
              <a:rPr lang="en-US" sz="2200" dirty="0">
                <a:latin typeface="Aptos" panose="020B0004020202020204" pitchFamily="34" charset="0"/>
              </a:rPr>
              <a:t> Discrepancy resolution</a:t>
            </a:r>
          </a:p>
          <a:p>
            <a:pPr lvl="1">
              <a:lnSpc>
                <a:spcPct val="150000"/>
              </a:lnSpc>
              <a:buClrTx/>
              <a:buFont typeface="Arial" panose="020B0604020202020204" pitchFamily="34" charset="0"/>
              <a:buChar char="•"/>
            </a:pPr>
            <a:r>
              <a:rPr lang="en-US" sz="2200" dirty="0">
                <a:latin typeface="Aptos" panose="020B0004020202020204" pitchFamily="34" charset="0"/>
              </a:rPr>
              <a:t> Key Supporting Documentation (KSD)</a:t>
            </a:r>
          </a:p>
          <a:p>
            <a:pPr lvl="1">
              <a:lnSpc>
                <a:spcPct val="150000"/>
              </a:lnSpc>
              <a:buClrTx/>
              <a:buFont typeface="Arial" panose="020B0604020202020204" pitchFamily="34" charset="0"/>
              <a:buChar char="•"/>
            </a:pPr>
            <a:r>
              <a:rPr lang="en-US" sz="2200" dirty="0">
                <a:latin typeface="Aptos" panose="020B0004020202020204" pitchFamily="34" charset="0"/>
              </a:rPr>
              <a:t> Lessons Learned</a:t>
            </a:r>
          </a:p>
          <a:p>
            <a:pPr lvl="1">
              <a:buClrTx/>
              <a:buFont typeface="Arial" panose="020B0604020202020204" pitchFamily="34" charset="0"/>
              <a:buChar char="•"/>
            </a:pPr>
            <a:endParaRPr lang="en-US" sz="2300" dirty="0">
              <a:latin typeface="Aptos" panose="020B0004020202020204" pitchFamily="34" charset="0"/>
            </a:endParaRPr>
          </a:p>
          <a:p>
            <a:pPr lvl="1">
              <a:buClrTx/>
              <a:buFont typeface="Arial" panose="020B0604020202020204" pitchFamily="34" charset="0"/>
              <a:buChar char="•"/>
            </a:pPr>
            <a:endParaRPr lang="en-US" sz="2800" dirty="0">
              <a:latin typeface="Aptos" panose="020B0004020202020204" pitchFamily="34" charset="0"/>
            </a:endParaRPr>
          </a:p>
        </p:txBody>
      </p:sp>
      <p:pic>
        <p:nvPicPr>
          <p:cNvPr id="9" name="Picture 8" descr="United States Department of the Navy - Wikipedia">
            <a:extLst>
              <a:ext uri="{FF2B5EF4-FFF2-40B4-BE49-F238E27FC236}">
                <a16:creationId xmlns:a16="http://schemas.microsoft.com/office/drawing/2014/main" id="{4EA90816-A7DB-2289-D33E-E2847B4F2604}"/>
              </a:ext>
            </a:extLst>
          </p:cNvPr>
          <p:cNvPicPr>
            <a:picLocks noChangeAspect="1"/>
          </p:cNvPicPr>
          <p:nvPr/>
        </p:nvPicPr>
        <p:blipFill>
          <a:blip r:embed="rId3"/>
          <a:stretch>
            <a:fillRect/>
          </a:stretch>
        </p:blipFill>
        <p:spPr>
          <a:xfrm>
            <a:off x="7960391" y="3770116"/>
            <a:ext cx="2447804" cy="2447804"/>
          </a:xfrm>
          <a:prstGeom prst="rect">
            <a:avLst/>
          </a:prstGeom>
        </p:spPr>
      </p:pic>
    </p:spTree>
    <p:extLst>
      <p:ext uri="{BB962C8B-B14F-4D97-AF65-F5344CB8AC3E}">
        <p14:creationId xmlns:p14="http://schemas.microsoft.com/office/powerpoint/2010/main" val="35130899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D8935-7132-B634-5D51-84BDF6D294E7}"/>
            </a:ext>
          </a:extLst>
        </p:cNvPr>
        <p:cNvGrpSpPr/>
        <p:nvPr/>
      </p:nvGrpSpPr>
      <p:grpSpPr>
        <a:xfrm>
          <a:off x="0" y="0"/>
          <a:ext cx="0" cy="0"/>
          <a:chOff x="0" y="0"/>
          <a:chExt cx="0" cy="0"/>
        </a:xfrm>
      </p:grpSpPr>
      <p:pic>
        <p:nvPicPr>
          <p:cNvPr id="7" name="Picture 6" descr="Logo&#10;&#10;AI-generated content may be incorrect.">
            <a:extLst>
              <a:ext uri="{FF2B5EF4-FFF2-40B4-BE49-F238E27FC236}">
                <a16:creationId xmlns:a16="http://schemas.microsoft.com/office/drawing/2014/main" id="{75D8E45F-C6CA-E920-58D7-0A41811D32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63325" y="6083417"/>
            <a:ext cx="649999" cy="649999"/>
          </a:xfrm>
          <a:prstGeom prst="rect">
            <a:avLst/>
          </a:prstGeom>
        </p:spPr>
      </p:pic>
      <p:cxnSp>
        <p:nvCxnSpPr>
          <p:cNvPr id="11" name="Straight Connector 21">
            <a:extLst>
              <a:ext uri="{FF2B5EF4-FFF2-40B4-BE49-F238E27FC236}">
                <a16:creationId xmlns:a16="http://schemas.microsoft.com/office/drawing/2014/main" id="{CFB50643-0137-8567-D123-C67899DA9A7B}"/>
              </a:ext>
            </a:extLst>
          </p:cNvPr>
          <p:cNvCxnSpPr>
            <a:cxnSpLocks noChangeShapeType="1"/>
          </p:cNvCxnSpPr>
          <p:nvPr/>
        </p:nvCxnSpPr>
        <p:spPr bwMode="auto">
          <a:xfrm>
            <a:off x="0" y="6477302"/>
            <a:ext cx="11296650"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sp>
        <p:nvSpPr>
          <p:cNvPr id="6" name="TextBox 5">
            <a:extLst>
              <a:ext uri="{FF2B5EF4-FFF2-40B4-BE49-F238E27FC236}">
                <a16:creationId xmlns:a16="http://schemas.microsoft.com/office/drawing/2014/main" id="{78CFEFC3-F014-4813-0BC2-286C8173E4BC}"/>
              </a:ext>
            </a:extLst>
          </p:cNvPr>
          <p:cNvSpPr txBox="1"/>
          <p:nvPr/>
        </p:nvSpPr>
        <p:spPr>
          <a:xfrm>
            <a:off x="1047172" y="3429000"/>
            <a:ext cx="9522070" cy="584775"/>
          </a:xfrm>
          <a:prstGeom prst="rect">
            <a:avLst/>
          </a:prstGeom>
          <a:noFill/>
        </p:spPr>
        <p:txBody>
          <a:bodyPr wrap="square" rtlCol="0">
            <a:spAutoFit/>
          </a:bodyPr>
          <a:lstStyle/>
          <a:p>
            <a:pPr lvl="1" algn="ctr">
              <a:buClrTx/>
            </a:pPr>
            <a:r>
              <a:rPr lang="en-US" sz="3200" dirty="0">
                <a:latin typeface="Aptos ExtraBold" panose="020B0004020202020204" pitchFamily="34" charset="0"/>
              </a:rPr>
              <a:t>Discrepancy resolution</a:t>
            </a:r>
          </a:p>
        </p:txBody>
      </p:sp>
    </p:spTree>
    <p:extLst>
      <p:ext uri="{BB962C8B-B14F-4D97-AF65-F5344CB8AC3E}">
        <p14:creationId xmlns:p14="http://schemas.microsoft.com/office/powerpoint/2010/main" val="30543742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7C50D-E21C-9928-ECA5-AD33EB931BF6}"/>
            </a:ext>
          </a:extLst>
        </p:cNvPr>
        <p:cNvGrpSpPr/>
        <p:nvPr/>
      </p:nvGrpSpPr>
      <p:grpSpPr>
        <a:xfrm>
          <a:off x="0" y="0"/>
          <a:ext cx="0" cy="0"/>
          <a:chOff x="0" y="0"/>
          <a:chExt cx="0" cy="0"/>
        </a:xfrm>
      </p:grpSpPr>
      <p:sp>
        <p:nvSpPr>
          <p:cNvPr id="25" name="Content Placeholder 13">
            <a:extLst>
              <a:ext uri="{FF2B5EF4-FFF2-40B4-BE49-F238E27FC236}">
                <a16:creationId xmlns:a16="http://schemas.microsoft.com/office/drawing/2014/main" id="{FB2346AA-724F-71BE-5CF5-12BAD6BB66EA}"/>
              </a:ext>
            </a:extLst>
          </p:cNvPr>
          <p:cNvSpPr txBox="1">
            <a:spLocks/>
          </p:cNvSpPr>
          <p:nvPr/>
        </p:nvSpPr>
        <p:spPr>
          <a:xfrm>
            <a:off x="1449808" y="1944993"/>
            <a:ext cx="9735793" cy="3790789"/>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chemeClr val="tx1"/>
              </a:buClr>
              <a:buFont typeface="Arial" panose="020B0604020202020204" pitchFamily="34" charset="0"/>
              <a:buChar char="•"/>
            </a:pPr>
            <a:r>
              <a:rPr lang="en-US" sz="1900" dirty="0">
                <a:latin typeface="Aptos" panose="020B0004020202020204" pitchFamily="34" charset="0"/>
              </a:rPr>
              <a:t>Facilitated by NAVSUP WSS CAV analysts.</a:t>
            </a:r>
          </a:p>
          <a:p>
            <a:pPr lvl="0">
              <a:buClr>
                <a:schemeClr val="tx1"/>
              </a:buClr>
              <a:buFont typeface="Arial" panose="020B0604020202020204" pitchFamily="34" charset="0"/>
              <a:buChar char="•"/>
            </a:pPr>
            <a:r>
              <a:rPr lang="en-US" sz="1900" dirty="0">
                <a:latin typeface="Aptos" panose="020B0004020202020204" pitchFamily="34" charset="0"/>
              </a:rPr>
              <a:t>Once discrepancies are assigned, your assigned CAV analyst will immediately begin research via the </a:t>
            </a:r>
            <a:r>
              <a:rPr lang="en-US" sz="1900" dirty="0" err="1">
                <a:latin typeface="Aptos" panose="020B0004020202020204" pitchFamily="34" charset="0"/>
              </a:rPr>
              <a:t>Advana</a:t>
            </a:r>
            <a:r>
              <a:rPr lang="en-US" sz="1900" dirty="0">
                <a:latin typeface="Aptos" panose="020B0004020202020204" pitchFamily="34" charset="0"/>
              </a:rPr>
              <a:t> system to reconcile errors between LOCAL APSR, CAV-RP, and ERP.</a:t>
            </a:r>
          </a:p>
          <a:p>
            <a:pPr marL="0" lvl="0" indent="0">
              <a:buClr>
                <a:schemeClr val="tx1"/>
              </a:buClr>
              <a:buNone/>
            </a:pPr>
            <a:endParaRPr lang="en-US" sz="1900" dirty="0">
              <a:latin typeface="Aptos" panose="020B0004020202020204" pitchFamily="34" charset="0"/>
            </a:endParaRPr>
          </a:p>
          <a:p>
            <a:pPr lvl="0">
              <a:buClr>
                <a:schemeClr val="tx1"/>
              </a:buClr>
              <a:buFont typeface="Arial" panose="020B0604020202020204" pitchFamily="34" charset="0"/>
              <a:buChar char="•"/>
            </a:pPr>
            <a:r>
              <a:rPr lang="en-US" sz="1900" dirty="0">
                <a:latin typeface="Aptos" panose="020B0004020202020204" pitchFamily="34" charset="0"/>
              </a:rPr>
              <a:t>Responsibilities are divided as follows:</a:t>
            </a:r>
          </a:p>
          <a:p>
            <a:pPr lvl="0">
              <a:buClr>
                <a:schemeClr val="tx1"/>
              </a:buClr>
              <a:buFont typeface="Arial" panose="020B0604020202020204" pitchFamily="34" charset="0"/>
              <a:buChar char="•"/>
            </a:pPr>
            <a:r>
              <a:rPr lang="en-US" sz="1900" dirty="0">
                <a:latin typeface="Aptos" panose="020B0004020202020204" pitchFamily="34" charset="0"/>
              </a:rPr>
              <a:t>CAV-RP vs. ERP: Handled entirely by the CAV team.</a:t>
            </a:r>
          </a:p>
          <a:p>
            <a:pPr lvl="0">
              <a:buClr>
                <a:schemeClr val="tx1"/>
              </a:buClr>
              <a:buFont typeface="Arial" panose="020B0604020202020204" pitchFamily="34" charset="0"/>
              <a:buChar char="•"/>
            </a:pPr>
            <a:r>
              <a:rPr lang="en-US" sz="1900" dirty="0">
                <a:latin typeface="Aptos" panose="020B0004020202020204" pitchFamily="34" charset="0"/>
              </a:rPr>
              <a:t>LOCAL APSR vs. CAV-RP: Handled together by your site and the CAV analyst. </a:t>
            </a:r>
          </a:p>
          <a:p>
            <a:pPr lvl="0">
              <a:buClr>
                <a:schemeClr val="tx1"/>
              </a:buClr>
              <a:buFont typeface="Arial" panose="020B0604020202020204" pitchFamily="34" charset="0"/>
              <a:buChar char="•"/>
            </a:pPr>
            <a:endParaRPr lang="en-US" sz="1900" dirty="0">
              <a:latin typeface="Aptos" panose="020B0004020202020204" pitchFamily="34" charset="0"/>
            </a:endParaRPr>
          </a:p>
          <a:p>
            <a:pPr lvl="0">
              <a:buClr>
                <a:schemeClr val="tx1"/>
              </a:buClr>
              <a:buFont typeface="Arial" panose="020B0604020202020204" pitchFamily="34" charset="0"/>
              <a:buChar char="•"/>
            </a:pPr>
            <a:r>
              <a:rPr lang="en-US" sz="1900" dirty="0">
                <a:latin typeface="Aptos" panose="020B0004020202020204" pitchFamily="34" charset="0"/>
              </a:rPr>
              <a:t>Our team will email or call you with a breakdown of the root causes. After aligning on a solution, we will initiate clean-up efforts and coordinate with you to update your LOCAL APSR or CAV-RP.</a:t>
            </a:r>
            <a:endParaRPr lang="en-US" sz="2000" b="1" i="1" u="sng" dirty="0">
              <a:latin typeface="Aptos" panose="020B0004020202020204" pitchFamily="34" charset="0"/>
            </a:endParaRPr>
          </a:p>
        </p:txBody>
      </p:sp>
      <p:sp>
        <p:nvSpPr>
          <p:cNvPr id="16" name="Title 1">
            <a:extLst>
              <a:ext uri="{FF2B5EF4-FFF2-40B4-BE49-F238E27FC236}">
                <a16:creationId xmlns:a16="http://schemas.microsoft.com/office/drawing/2014/main" id="{D062FEEE-9A20-DEE2-ABB7-70F8FAADD304}"/>
              </a:ext>
            </a:extLst>
          </p:cNvPr>
          <p:cNvSpPr txBox="1">
            <a:spLocks/>
          </p:cNvSpPr>
          <p:nvPr/>
        </p:nvSpPr>
        <p:spPr>
          <a:xfrm>
            <a:off x="2433575" y="535905"/>
            <a:ext cx="7893595" cy="369332"/>
          </a:xfrm>
          <a:prstGeom prst="rect">
            <a:avLst/>
          </a:prstGeom>
        </p:spPr>
        <p:txBody>
          <a:bodyPr/>
          <a:lstStyle>
            <a:lvl1pPr algn="l" defTabSz="914400" rtl="0" eaLnBrk="1" latinLnBrk="0" hangingPunct="1">
              <a:lnSpc>
                <a:spcPct val="90000"/>
              </a:lnSpc>
              <a:spcBef>
                <a:spcPct val="0"/>
              </a:spcBef>
              <a:buNone/>
              <a:defRPr lang="en-US" sz="2000" kern="1200" dirty="0" smtClean="0">
                <a:solidFill>
                  <a:schemeClr val="bg1"/>
                </a:solidFill>
                <a:latin typeface="Arial Bold" panose="020B0704020202020204" pitchFamily="34" charset="0"/>
                <a:ea typeface="+mj-ea"/>
                <a:cs typeface="Arial Bold" panose="020B0704020202020204" pitchFamily="34" charset="0"/>
              </a:defRPr>
            </a:lvl1pPr>
          </a:lstStyle>
          <a:p>
            <a:r>
              <a:rPr lang="en-US" sz="2800" dirty="0"/>
              <a:t>How to resolve any Discrepancies</a:t>
            </a:r>
            <a:endParaRPr lang="en-US" sz="2800" dirty="0">
              <a:latin typeface="Aptos ExtraBold" panose="020B0004020202020204" pitchFamily="34" charset="0"/>
            </a:endParaRPr>
          </a:p>
        </p:txBody>
      </p:sp>
      <p:pic>
        <p:nvPicPr>
          <p:cNvPr id="17" name="Picture 16" descr="Logo&#10;&#10;AI-generated content may be incorrect.">
            <a:extLst>
              <a:ext uri="{FF2B5EF4-FFF2-40B4-BE49-F238E27FC236}">
                <a16:creationId xmlns:a16="http://schemas.microsoft.com/office/drawing/2014/main" id="{CBFD3F2C-6E72-5FDD-F31D-8FE16FBFAA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85601" y="5987553"/>
            <a:ext cx="781393" cy="781393"/>
          </a:xfrm>
          <a:prstGeom prst="rect">
            <a:avLst/>
          </a:prstGeom>
        </p:spPr>
      </p:pic>
      <p:sp>
        <p:nvSpPr>
          <p:cNvPr id="3" name="Text Placeholder 3">
            <a:extLst>
              <a:ext uri="{FF2B5EF4-FFF2-40B4-BE49-F238E27FC236}">
                <a16:creationId xmlns:a16="http://schemas.microsoft.com/office/drawing/2014/main" id="{A5AD017F-EC6A-80E5-36EE-357B48EEBF51}"/>
              </a:ext>
            </a:extLst>
          </p:cNvPr>
          <p:cNvSpPr txBox="1">
            <a:spLocks/>
          </p:cNvSpPr>
          <p:nvPr/>
        </p:nvSpPr>
        <p:spPr>
          <a:xfrm>
            <a:off x="1005330" y="1301202"/>
            <a:ext cx="10457895" cy="517906"/>
          </a:xfrm>
          <a:prstGeom prst="rect">
            <a:avLst/>
          </a:prstGeom>
        </p:spPr>
        <p:txBody>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tx1">
                    <a:lumMod val="50000"/>
                    <a:lumOff val="50000"/>
                  </a:schemeClr>
                </a:solidFill>
                <a:latin typeface="Aptos ExtraBold" panose="020B0004020202020204" pitchFamily="34" charset="0"/>
              </a:rPr>
              <a:t>Once our data is submitted, how will we be notified of any discrepancies!</a:t>
            </a:r>
          </a:p>
          <a:p>
            <a:endParaRPr lang="en-US" dirty="0"/>
          </a:p>
        </p:txBody>
      </p:sp>
    </p:spTree>
    <p:extLst>
      <p:ext uri="{BB962C8B-B14F-4D97-AF65-F5344CB8AC3E}">
        <p14:creationId xmlns:p14="http://schemas.microsoft.com/office/powerpoint/2010/main" val="12456880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4A23C-EAEA-D67C-50E5-959F4B917F38}"/>
            </a:ext>
          </a:extLst>
        </p:cNvPr>
        <p:cNvGrpSpPr/>
        <p:nvPr/>
      </p:nvGrpSpPr>
      <p:grpSpPr>
        <a:xfrm>
          <a:off x="0" y="0"/>
          <a:ext cx="0" cy="0"/>
          <a:chOff x="0" y="0"/>
          <a:chExt cx="0" cy="0"/>
        </a:xfrm>
      </p:grpSpPr>
      <p:pic>
        <p:nvPicPr>
          <p:cNvPr id="7" name="Picture 6" descr="Logo&#10;&#10;AI-generated content may be incorrect.">
            <a:extLst>
              <a:ext uri="{FF2B5EF4-FFF2-40B4-BE49-F238E27FC236}">
                <a16:creationId xmlns:a16="http://schemas.microsoft.com/office/drawing/2014/main" id="{D9F01EC1-0409-8E02-B03B-FF438351E7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63325" y="6083417"/>
            <a:ext cx="649999" cy="649999"/>
          </a:xfrm>
          <a:prstGeom prst="rect">
            <a:avLst/>
          </a:prstGeom>
        </p:spPr>
      </p:pic>
      <p:cxnSp>
        <p:nvCxnSpPr>
          <p:cNvPr id="11" name="Straight Connector 21">
            <a:extLst>
              <a:ext uri="{FF2B5EF4-FFF2-40B4-BE49-F238E27FC236}">
                <a16:creationId xmlns:a16="http://schemas.microsoft.com/office/drawing/2014/main" id="{DAFDCAF9-596D-56E0-97C2-9E6386456786}"/>
              </a:ext>
            </a:extLst>
          </p:cNvPr>
          <p:cNvCxnSpPr>
            <a:cxnSpLocks noChangeShapeType="1"/>
          </p:cNvCxnSpPr>
          <p:nvPr/>
        </p:nvCxnSpPr>
        <p:spPr bwMode="auto">
          <a:xfrm>
            <a:off x="0" y="6477302"/>
            <a:ext cx="11296650"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sp>
        <p:nvSpPr>
          <p:cNvPr id="6" name="TextBox 5">
            <a:extLst>
              <a:ext uri="{FF2B5EF4-FFF2-40B4-BE49-F238E27FC236}">
                <a16:creationId xmlns:a16="http://schemas.microsoft.com/office/drawing/2014/main" id="{CFC4EA98-7048-CA64-E570-7D81E98D9D7C}"/>
              </a:ext>
            </a:extLst>
          </p:cNvPr>
          <p:cNvSpPr txBox="1"/>
          <p:nvPr/>
        </p:nvSpPr>
        <p:spPr>
          <a:xfrm>
            <a:off x="1047172" y="3429000"/>
            <a:ext cx="9522070" cy="584775"/>
          </a:xfrm>
          <a:prstGeom prst="rect">
            <a:avLst/>
          </a:prstGeom>
          <a:noFill/>
        </p:spPr>
        <p:txBody>
          <a:bodyPr wrap="square" rtlCol="0">
            <a:spAutoFit/>
          </a:bodyPr>
          <a:lstStyle/>
          <a:p>
            <a:pPr lvl="1" algn="ctr">
              <a:buClrTx/>
            </a:pPr>
            <a:r>
              <a:rPr lang="en-US" sz="3200" dirty="0">
                <a:latin typeface="Aptos ExtraBold" panose="020B0004020202020204" pitchFamily="34" charset="0"/>
              </a:rPr>
              <a:t>Key Supporting Documentation (KSD)</a:t>
            </a:r>
          </a:p>
        </p:txBody>
      </p:sp>
    </p:spTree>
    <p:extLst>
      <p:ext uri="{BB962C8B-B14F-4D97-AF65-F5344CB8AC3E}">
        <p14:creationId xmlns:p14="http://schemas.microsoft.com/office/powerpoint/2010/main" val="1752098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F731C-5758-2139-5D39-ED43774E3E57}"/>
            </a:ext>
          </a:extLst>
        </p:cNvPr>
        <p:cNvGrpSpPr/>
        <p:nvPr/>
      </p:nvGrpSpPr>
      <p:grpSpPr>
        <a:xfrm>
          <a:off x="0" y="0"/>
          <a:ext cx="0" cy="0"/>
          <a:chOff x="0" y="0"/>
          <a:chExt cx="0" cy="0"/>
        </a:xfrm>
      </p:grpSpPr>
      <p:sp>
        <p:nvSpPr>
          <p:cNvPr id="25" name="Content Placeholder 13">
            <a:extLst>
              <a:ext uri="{FF2B5EF4-FFF2-40B4-BE49-F238E27FC236}">
                <a16:creationId xmlns:a16="http://schemas.microsoft.com/office/drawing/2014/main" id="{472E18DD-61F9-CA5C-7C3F-38489C14003A}"/>
              </a:ext>
            </a:extLst>
          </p:cNvPr>
          <p:cNvSpPr txBox="1">
            <a:spLocks/>
          </p:cNvSpPr>
          <p:nvPr/>
        </p:nvSpPr>
        <p:spPr>
          <a:xfrm>
            <a:off x="1735770" y="2084071"/>
            <a:ext cx="9735793" cy="3790789"/>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Clr>
                <a:schemeClr val="tx1"/>
              </a:buClr>
              <a:buNone/>
            </a:pPr>
            <a:endParaRPr lang="en-US" sz="1900" dirty="0">
              <a:latin typeface="Aptos" panose="020B0004020202020204" pitchFamily="34" charset="0"/>
            </a:endParaRPr>
          </a:p>
          <a:p>
            <a:pPr lvl="0">
              <a:buClr>
                <a:schemeClr val="tx1"/>
              </a:buClr>
              <a:buFont typeface="Arial" panose="020B0604020202020204" pitchFamily="34" charset="0"/>
              <a:buChar char="•"/>
            </a:pPr>
            <a:r>
              <a:rPr lang="en-US" sz="1900" b="1" u="sng" dirty="0">
                <a:latin typeface="Aptos" panose="020B0004020202020204" pitchFamily="34" charset="0"/>
              </a:rPr>
              <a:t>F Condition-</a:t>
            </a:r>
            <a:r>
              <a:rPr lang="en-US" sz="1900" b="1" dirty="0">
                <a:latin typeface="Aptos" panose="020B0004020202020204" pitchFamily="34" charset="0"/>
              </a:rPr>
              <a:t> </a:t>
            </a:r>
            <a:r>
              <a:rPr lang="en-US" sz="1900" dirty="0">
                <a:latin typeface="Aptos" panose="020B0004020202020204" pitchFamily="34" charset="0"/>
              </a:rPr>
              <a:t>Inbound DD1348 – QTY circled, signed, and dated</a:t>
            </a:r>
          </a:p>
          <a:p>
            <a:pPr lvl="0">
              <a:buClr>
                <a:schemeClr val="tx1"/>
              </a:buClr>
              <a:buFont typeface="Arial" panose="020B0604020202020204" pitchFamily="34" charset="0"/>
              <a:buChar char="•"/>
            </a:pPr>
            <a:endParaRPr lang="en-US" sz="1900" dirty="0">
              <a:latin typeface="Aptos" panose="020B0004020202020204" pitchFamily="34" charset="0"/>
            </a:endParaRPr>
          </a:p>
          <a:p>
            <a:pPr lvl="0">
              <a:buClr>
                <a:schemeClr val="tx1"/>
              </a:buClr>
              <a:buFont typeface="Arial" panose="020B0604020202020204" pitchFamily="34" charset="0"/>
              <a:buChar char="•"/>
            </a:pPr>
            <a:r>
              <a:rPr lang="en-US" sz="1900" b="1" u="sng" dirty="0">
                <a:latin typeface="Aptos" panose="020B0004020202020204" pitchFamily="34" charset="0"/>
              </a:rPr>
              <a:t>M Condition-</a:t>
            </a:r>
            <a:r>
              <a:rPr lang="en-US" sz="1900" b="1" dirty="0">
                <a:latin typeface="Aptos" panose="020B0004020202020204" pitchFamily="34" charset="0"/>
              </a:rPr>
              <a:t> </a:t>
            </a:r>
            <a:r>
              <a:rPr lang="en-US" sz="1900" dirty="0">
                <a:latin typeface="Aptos" panose="020B0004020202020204" pitchFamily="34" charset="0"/>
              </a:rPr>
              <a:t>Internal work order – NIIN/part number, serial number, RMA number</a:t>
            </a:r>
          </a:p>
          <a:p>
            <a:pPr lvl="0">
              <a:buClr>
                <a:schemeClr val="tx1"/>
              </a:buClr>
              <a:buFont typeface="Arial" panose="020B0604020202020204" pitchFamily="34" charset="0"/>
              <a:buChar char="•"/>
            </a:pPr>
            <a:endParaRPr lang="en-US" sz="1900" dirty="0">
              <a:latin typeface="Aptos" panose="020B0004020202020204" pitchFamily="34" charset="0"/>
            </a:endParaRPr>
          </a:p>
          <a:p>
            <a:pPr lvl="0">
              <a:buClr>
                <a:schemeClr val="tx1"/>
              </a:buClr>
              <a:buFont typeface="Arial" panose="020B0604020202020204" pitchFamily="34" charset="0"/>
              <a:buChar char="•"/>
            </a:pPr>
            <a:r>
              <a:rPr lang="en-US" sz="1900" b="1" u="sng" dirty="0">
                <a:latin typeface="Aptos" panose="020B0004020202020204" pitchFamily="34" charset="0"/>
              </a:rPr>
              <a:t>A Condition-</a:t>
            </a:r>
            <a:r>
              <a:rPr lang="en-US" sz="1900" b="1" dirty="0">
                <a:latin typeface="Aptos" panose="020B0004020202020204" pitchFamily="34" charset="0"/>
              </a:rPr>
              <a:t> </a:t>
            </a:r>
            <a:r>
              <a:rPr lang="en-US" sz="1900" dirty="0">
                <a:latin typeface="Aptos" panose="020B0004020202020204" pitchFamily="34" charset="0"/>
              </a:rPr>
              <a:t>DCMA source inspection/WAWF Form DD250 – Outbound DD1348</a:t>
            </a:r>
          </a:p>
        </p:txBody>
      </p:sp>
      <p:sp>
        <p:nvSpPr>
          <p:cNvPr id="16" name="Title 1">
            <a:extLst>
              <a:ext uri="{FF2B5EF4-FFF2-40B4-BE49-F238E27FC236}">
                <a16:creationId xmlns:a16="http://schemas.microsoft.com/office/drawing/2014/main" id="{69C88950-A2FE-F38B-BDDD-4A6ECD127EDB}"/>
              </a:ext>
            </a:extLst>
          </p:cNvPr>
          <p:cNvSpPr txBox="1">
            <a:spLocks/>
          </p:cNvSpPr>
          <p:nvPr/>
        </p:nvSpPr>
        <p:spPr>
          <a:xfrm>
            <a:off x="2433575" y="535905"/>
            <a:ext cx="7893595" cy="369332"/>
          </a:xfrm>
          <a:prstGeom prst="rect">
            <a:avLst/>
          </a:prstGeom>
        </p:spPr>
        <p:txBody>
          <a:bodyPr/>
          <a:lstStyle>
            <a:lvl1pPr algn="l" defTabSz="914400" rtl="0" eaLnBrk="1" latinLnBrk="0" hangingPunct="1">
              <a:lnSpc>
                <a:spcPct val="90000"/>
              </a:lnSpc>
              <a:spcBef>
                <a:spcPct val="0"/>
              </a:spcBef>
              <a:buNone/>
              <a:defRPr lang="en-US" sz="2000" kern="1200" dirty="0" smtClean="0">
                <a:solidFill>
                  <a:schemeClr val="bg1"/>
                </a:solidFill>
                <a:latin typeface="Arial Bold" panose="020B0704020202020204" pitchFamily="34" charset="0"/>
                <a:ea typeface="+mj-ea"/>
                <a:cs typeface="Arial Bold" panose="020B0704020202020204" pitchFamily="34" charset="0"/>
              </a:defRPr>
            </a:lvl1pPr>
          </a:lstStyle>
          <a:p>
            <a:r>
              <a:rPr lang="en-US" sz="2800" dirty="0"/>
              <a:t>Example KSDs</a:t>
            </a:r>
            <a:endParaRPr lang="en-US" sz="2800" dirty="0">
              <a:latin typeface="Aptos ExtraBold" panose="020B0004020202020204" pitchFamily="34" charset="0"/>
            </a:endParaRPr>
          </a:p>
        </p:txBody>
      </p:sp>
      <p:pic>
        <p:nvPicPr>
          <p:cNvPr id="17" name="Picture 16" descr="Logo&#10;&#10;AI-generated content may be incorrect.">
            <a:extLst>
              <a:ext uri="{FF2B5EF4-FFF2-40B4-BE49-F238E27FC236}">
                <a16:creationId xmlns:a16="http://schemas.microsoft.com/office/drawing/2014/main" id="{394CCE48-F3DC-B688-3A6C-39D6825BEC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85601" y="5987553"/>
            <a:ext cx="781393" cy="781393"/>
          </a:xfrm>
          <a:prstGeom prst="rect">
            <a:avLst/>
          </a:prstGeom>
        </p:spPr>
      </p:pic>
      <p:sp>
        <p:nvSpPr>
          <p:cNvPr id="4" name="Text Placeholder 3">
            <a:extLst>
              <a:ext uri="{FF2B5EF4-FFF2-40B4-BE49-F238E27FC236}">
                <a16:creationId xmlns:a16="http://schemas.microsoft.com/office/drawing/2014/main" id="{A73CE296-F640-2234-D2B1-72E041CCAA24}"/>
              </a:ext>
            </a:extLst>
          </p:cNvPr>
          <p:cNvSpPr txBox="1">
            <a:spLocks/>
          </p:cNvSpPr>
          <p:nvPr/>
        </p:nvSpPr>
        <p:spPr>
          <a:xfrm>
            <a:off x="286327" y="1309553"/>
            <a:ext cx="11785600" cy="694737"/>
          </a:xfrm>
          <a:prstGeom prst="rect">
            <a:avLst/>
          </a:prstGeom>
        </p:spPr>
        <p:txBody>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solidFill>
                  <a:schemeClr val="tx1">
                    <a:lumMod val="50000"/>
                    <a:lumOff val="50000"/>
                  </a:schemeClr>
                </a:solidFill>
                <a:latin typeface="Aptos ExtraBold" panose="020B0004020202020204" pitchFamily="34" charset="0"/>
              </a:rPr>
              <a:t>If you are tracking a discrepancy, please compile the relevant Key Supporting Documents (KSDs) for your scenario. </a:t>
            </a:r>
          </a:p>
          <a:p>
            <a:endParaRPr lang="en-US" dirty="0"/>
          </a:p>
        </p:txBody>
      </p:sp>
      <p:pic>
        <p:nvPicPr>
          <p:cNvPr id="7" name="Picture 6" descr="PPT - DD FORM 1348-1A ISSUE RELEASE/RECEIPT DOCUMENT PowerPoint  Presentation - ID:6198940">
            <a:extLst>
              <a:ext uri="{FF2B5EF4-FFF2-40B4-BE49-F238E27FC236}">
                <a16:creationId xmlns:a16="http://schemas.microsoft.com/office/drawing/2014/main" id="{0B4B2368-0E55-8E06-5915-B02530019C59}"/>
              </a:ext>
            </a:extLst>
          </p:cNvPr>
          <p:cNvPicPr>
            <a:picLocks noChangeAspect="1"/>
          </p:cNvPicPr>
          <p:nvPr/>
        </p:nvPicPr>
        <p:blipFill>
          <a:blip r:embed="rId3"/>
          <a:stretch>
            <a:fillRect/>
          </a:stretch>
        </p:blipFill>
        <p:spPr>
          <a:xfrm>
            <a:off x="1020412" y="4624144"/>
            <a:ext cx="2744484" cy="20583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8C0A4347-F0B4-2574-DAFF-D5058C4F3E4F}"/>
              </a:ext>
            </a:extLst>
          </p:cNvPr>
          <p:cNvPicPr>
            <a:picLocks noChangeAspect="1"/>
          </p:cNvPicPr>
          <p:nvPr/>
        </p:nvPicPr>
        <p:blipFill>
          <a:blip r:embed="rId4"/>
          <a:stretch>
            <a:fillRect/>
          </a:stretch>
        </p:blipFill>
        <p:spPr>
          <a:xfrm>
            <a:off x="4617180" y="4773927"/>
            <a:ext cx="3394688" cy="19085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8EE1DF2A-D130-F777-745E-AA8C2BBE6954}"/>
              </a:ext>
            </a:extLst>
          </p:cNvPr>
          <p:cNvPicPr>
            <a:picLocks noChangeAspect="1"/>
          </p:cNvPicPr>
          <p:nvPr/>
        </p:nvPicPr>
        <p:blipFill>
          <a:blip r:embed="rId5"/>
          <a:stretch>
            <a:fillRect/>
          </a:stretch>
        </p:blipFill>
        <p:spPr>
          <a:xfrm>
            <a:off x="8864152" y="4932769"/>
            <a:ext cx="1400370" cy="15908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016530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5048B-4B15-BD5B-2B5E-8804D372BD30}"/>
            </a:ext>
          </a:extLst>
        </p:cNvPr>
        <p:cNvGrpSpPr/>
        <p:nvPr/>
      </p:nvGrpSpPr>
      <p:grpSpPr>
        <a:xfrm>
          <a:off x="0" y="0"/>
          <a:ext cx="0" cy="0"/>
          <a:chOff x="0" y="0"/>
          <a:chExt cx="0" cy="0"/>
        </a:xfrm>
      </p:grpSpPr>
      <p:pic>
        <p:nvPicPr>
          <p:cNvPr id="7" name="Picture 6" descr="Logo&#10;&#10;AI-generated content may be incorrect.">
            <a:extLst>
              <a:ext uri="{FF2B5EF4-FFF2-40B4-BE49-F238E27FC236}">
                <a16:creationId xmlns:a16="http://schemas.microsoft.com/office/drawing/2014/main" id="{DB8F0140-9D9B-F707-185C-1888FFD2E4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63325" y="6083417"/>
            <a:ext cx="649999" cy="649999"/>
          </a:xfrm>
          <a:prstGeom prst="rect">
            <a:avLst/>
          </a:prstGeom>
        </p:spPr>
      </p:pic>
      <p:cxnSp>
        <p:nvCxnSpPr>
          <p:cNvPr id="11" name="Straight Connector 21">
            <a:extLst>
              <a:ext uri="{FF2B5EF4-FFF2-40B4-BE49-F238E27FC236}">
                <a16:creationId xmlns:a16="http://schemas.microsoft.com/office/drawing/2014/main" id="{526BE007-F99A-7F9A-E4DB-4D2C2E934EDD}"/>
              </a:ext>
            </a:extLst>
          </p:cNvPr>
          <p:cNvCxnSpPr>
            <a:cxnSpLocks noChangeShapeType="1"/>
          </p:cNvCxnSpPr>
          <p:nvPr/>
        </p:nvCxnSpPr>
        <p:spPr bwMode="auto">
          <a:xfrm>
            <a:off x="0" y="6477302"/>
            <a:ext cx="11296650"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sp>
        <p:nvSpPr>
          <p:cNvPr id="6" name="TextBox 5">
            <a:extLst>
              <a:ext uri="{FF2B5EF4-FFF2-40B4-BE49-F238E27FC236}">
                <a16:creationId xmlns:a16="http://schemas.microsoft.com/office/drawing/2014/main" id="{7146CDC5-BC31-92AF-3EA9-4B11F55CCF0B}"/>
              </a:ext>
            </a:extLst>
          </p:cNvPr>
          <p:cNvSpPr txBox="1"/>
          <p:nvPr/>
        </p:nvSpPr>
        <p:spPr>
          <a:xfrm>
            <a:off x="2684595" y="3422073"/>
            <a:ext cx="8534401" cy="1369606"/>
          </a:xfrm>
          <a:prstGeom prst="rect">
            <a:avLst/>
          </a:prstGeom>
          <a:noFill/>
        </p:spPr>
        <p:txBody>
          <a:bodyPr wrap="square" rtlCol="0">
            <a:spAutoFit/>
          </a:bodyPr>
          <a:lstStyle/>
          <a:p>
            <a:pPr lvl="1">
              <a:buClrTx/>
            </a:pPr>
            <a:r>
              <a:rPr lang="en-US" sz="3200" dirty="0">
                <a:latin typeface="Aptos ExtraBold" panose="020B0004020202020204" pitchFamily="34" charset="0"/>
              </a:rPr>
              <a:t>WARNING ORDER (WARNORD)</a:t>
            </a:r>
          </a:p>
          <a:p>
            <a:pPr lvl="1">
              <a:buClrTx/>
              <a:buFont typeface="Arial" panose="020B0604020202020204" pitchFamily="34" charset="0"/>
              <a:buChar char="•"/>
            </a:pPr>
            <a:endParaRPr lang="en-US" sz="2300" dirty="0">
              <a:latin typeface="Aptos" panose="020B0004020202020204" pitchFamily="34" charset="0"/>
            </a:endParaRPr>
          </a:p>
          <a:p>
            <a:pPr lvl="1">
              <a:buClrTx/>
              <a:buFont typeface="Arial" panose="020B0604020202020204" pitchFamily="34" charset="0"/>
              <a:buChar char="•"/>
            </a:pPr>
            <a:endParaRPr lang="en-US" sz="2800" dirty="0">
              <a:latin typeface="Aptos" panose="020B0004020202020204" pitchFamily="34" charset="0"/>
            </a:endParaRPr>
          </a:p>
        </p:txBody>
      </p:sp>
    </p:spTree>
    <p:extLst>
      <p:ext uri="{BB962C8B-B14F-4D97-AF65-F5344CB8AC3E}">
        <p14:creationId xmlns:p14="http://schemas.microsoft.com/office/powerpoint/2010/main" val="38078292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81B98-DF82-E603-3681-4171865DC6F2}"/>
            </a:ext>
          </a:extLst>
        </p:cNvPr>
        <p:cNvGrpSpPr/>
        <p:nvPr/>
      </p:nvGrpSpPr>
      <p:grpSpPr>
        <a:xfrm>
          <a:off x="0" y="0"/>
          <a:ext cx="0" cy="0"/>
          <a:chOff x="0" y="0"/>
          <a:chExt cx="0" cy="0"/>
        </a:xfrm>
      </p:grpSpPr>
      <p:sp>
        <p:nvSpPr>
          <p:cNvPr id="16" name="Title 1">
            <a:extLst>
              <a:ext uri="{FF2B5EF4-FFF2-40B4-BE49-F238E27FC236}">
                <a16:creationId xmlns:a16="http://schemas.microsoft.com/office/drawing/2014/main" id="{F9F1BE36-0FC5-1431-27B0-452500676ED6}"/>
              </a:ext>
            </a:extLst>
          </p:cNvPr>
          <p:cNvSpPr txBox="1">
            <a:spLocks/>
          </p:cNvSpPr>
          <p:nvPr/>
        </p:nvSpPr>
        <p:spPr>
          <a:xfrm>
            <a:off x="2433575" y="535905"/>
            <a:ext cx="7893595" cy="369332"/>
          </a:xfrm>
          <a:prstGeom prst="rect">
            <a:avLst/>
          </a:prstGeom>
        </p:spPr>
        <p:txBody>
          <a:bodyPr/>
          <a:lstStyle>
            <a:lvl1pPr algn="l" defTabSz="914400" rtl="0" eaLnBrk="1" latinLnBrk="0" hangingPunct="1">
              <a:lnSpc>
                <a:spcPct val="90000"/>
              </a:lnSpc>
              <a:spcBef>
                <a:spcPct val="0"/>
              </a:spcBef>
              <a:buNone/>
              <a:defRPr lang="en-US" sz="2000" kern="1200" dirty="0" smtClean="0">
                <a:solidFill>
                  <a:schemeClr val="bg1"/>
                </a:solidFill>
                <a:latin typeface="Arial Bold" panose="020B0704020202020204" pitchFamily="34" charset="0"/>
                <a:ea typeface="+mj-ea"/>
                <a:cs typeface="Arial Bold" panose="020B0704020202020204" pitchFamily="34" charset="0"/>
              </a:defRPr>
            </a:lvl1pPr>
          </a:lstStyle>
          <a:p>
            <a:endParaRPr lang="en-US" sz="2800" dirty="0">
              <a:latin typeface="Aptos ExtraBold" panose="020B0004020202020204" pitchFamily="34" charset="0"/>
            </a:endParaRPr>
          </a:p>
        </p:txBody>
      </p:sp>
      <p:pic>
        <p:nvPicPr>
          <p:cNvPr id="17" name="Picture 16" descr="Logo&#10;&#10;AI-generated content may be incorrect.">
            <a:extLst>
              <a:ext uri="{FF2B5EF4-FFF2-40B4-BE49-F238E27FC236}">
                <a16:creationId xmlns:a16="http://schemas.microsoft.com/office/drawing/2014/main" id="{85B4339F-1E42-C67E-E14A-C810F24C7A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85601" y="5987553"/>
            <a:ext cx="781393" cy="781393"/>
          </a:xfrm>
          <a:prstGeom prst="rect">
            <a:avLst/>
          </a:prstGeom>
        </p:spPr>
      </p:pic>
      <p:sp>
        <p:nvSpPr>
          <p:cNvPr id="2" name="TextBox 1">
            <a:extLst>
              <a:ext uri="{FF2B5EF4-FFF2-40B4-BE49-F238E27FC236}">
                <a16:creationId xmlns:a16="http://schemas.microsoft.com/office/drawing/2014/main" id="{8909EFCB-D561-9231-5D03-978811D4E983}"/>
              </a:ext>
            </a:extLst>
          </p:cNvPr>
          <p:cNvSpPr txBox="1"/>
          <p:nvPr/>
        </p:nvSpPr>
        <p:spPr>
          <a:xfrm>
            <a:off x="7496175" y="5402479"/>
            <a:ext cx="3867150" cy="369332"/>
          </a:xfrm>
          <a:prstGeom prst="rect">
            <a:avLst/>
          </a:prstGeom>
          <a:noFill/>
        </p:spPr>
        <p:txBody>
          <a:bodyPr wrap="square" rtlCol="0">
            <a:spAutoFit/>
          </a:bodyPr>
          <a:lstStyle/>
          <a:p>
            <a:r>
              <a:rPr lang="en-US" b="1" dirty="0">
                <a:solidFill>
                  <a:schemeClr val="bg1"/>
                </a:solidFill>
                <a:latin typeface="Aptos ExtraBold" panose="020B0004020202020204" pitchFamily="34" charset="0"/>
              </a:rPr>
              <a:t>Insert photo or graphic here</a:t>
            </a:r>
          </a:p>
        </p:txBody>
      </p:sp>
      <p:sp>
        <p:nvSpPr>
          <p:cNvPr id="14" name="TextBox 13">
            <a:extLst>
              <a:ext uri="{FF2B5EF4-FFF2-40B4-BE49-F238E27FC236}">
                <a16:creationId xmlns:a16="http://schemas.microsoft.com/office/drawing/2014/main" id="{B6044F92-BF20-9187-D3AA-65560EA21396}"/>
              </a:ext>
            </a:extLst>
          </p:cNvPr>
          <p:cNvSpPr txBox="1"/>
          <p:nvPr/>
        </p:nvSpPr>
        <p:spPr>
          <a:xfrm>
            <a:off x="3031837" y="1371830"/>
            <a:ext cx="6128326"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00"/>
                </a:solidFill>
                <a:effectLst/>
                <a:highlight>
                  <a:srgbClr val="FFFFFF"/>
                </a:highlight>
                <a:uLnTx/>
                <a:uFillTx/>
                <a:latin typeface="Aptos ExtraBold" panose="020B0004020202020204" pitchFamily="34" charset="0"/>
              </a:rPr>
              <a:t>What is</a:t>
            </a:r>
            <a:r>
              <a:rPr kumimoji="0" lang="en-US" sz="2800" b="1" i="0" u="none" strike="noStrike" kern="1200" cap="none" spc="0" normalizeH="0" baseline="0" noProof="0" dirty="0">
                <a:ln>
                  <a:noFill/>
                </a:ln>
                <a:solidFill>
                  <a:srgbClr val="000000"/>
                </a:solidFill>
                <a:effectLst/>
                <a:highlight>
                  <a:srgbClr val="FFFFFF"/>
                </a:highlight>
                <a:uLnTx/>
                <a:uFillTx/>
                <a:latin typeface="Aptos ExtraBold" panose="020B0004020202020204" pitchFamily="34" charset="0"/>
              </a:rPr>
              <a:t> a WARNING ORDER?</a:t>
            </a:r>
          </a:p>
        </p:txBody>
      </p:sp>
      <p:sp>
        <p:nvSpPr>
          <p:cNvPr id="18" name="TextBox 17">
            <a:extLst>
              <a:ext uri="{FF2B5EF4-FFF2-40B4-BE49-F238E27FC236}">
                <a16:creationId xmlns:a16="http://schemas.microsoft.com/office/drawing/2014/main" id="{8C0FF533-38BC-BED7-BE18-F1903DE9EFBE}"/>
              </a:ext>
            </a:extLst>
          </p:cNvPr>
          <p:cNvSpPr txBox="1"/>
          <p:nvPr/>
        </p:nvSpPr>
        <p:spPr>
          <a:xfrm>
            <a:off x="1686552" y="2125270"/>
            <a:ext cx="9277011" cy="4401205"/>
          </a:xfrm>
          <a:prstGeom prst="rect">
            <a:avLst/>
          </a:prstGeom>
          <a:noFill/>
        </p:spPr>
        <p:txBody>
          <a:bodyPr wrap="square">
            <a:spAutoFit/>
          </a:bodyPr>
          <a:lstStyle/>
          <a:p>
            <a:pPr marL="285750" indent="-285750">
              <a:buFont typeface="Arial" panose="020B0604020202020204" pitchFamily="34" charset="0"/>
              <a:buChar char="•"/>
            </a:pPr>
            <a:r>
              <a:rPr lang="en-US" sz="2000" dirty="0">
                <a:latin typeface="Aptos" panose="020B0004020202020204" pitchFamily="34" charset="0"/>
              </a:rPr>
              <a:t>Warning Order (WARNORD) — serves as advance notification that NAVSUP will be initiating an upcoming Inventory Confirmation. This email informs you of NAVSUP's upcoming quarterly inventory confirmation supporting the Department of the Navy's Working Capital Fund (WCF) audit campaign. Your organization has been identified as maintaining custody of, or being contractually responsible for, Navy Working Capital Fund – Supply Management (NWCF-SM) materiel.</a:t>
            </a:r>
          </a:p>
          <a:p>
            <a:pPr marL="285750" indent="-285750">
              <a:buFont typeface="Arial" panose="020B0604020202020204" pitchFamily="34" charset="0"/>
              <a:buChar char="•"/>
            </a:pPr>
            <a:endParaRPr lang="en-US" sz="2000" b="1" i="1" dirty="0">
              <a:latin typeface="Aptos" panose="020B0004020202020204" pitchFamily="34" charset="0"/>
            </a:endParaRPr>
          </a:p>
          <a:p>
            <a:pPr marL="285750" indent="-285750">
              <a:buFont typeface="Arial" panose="020B0604020202020204" pitchFamily="34" charset="0"/>
              <a:buChar char="•"/>
            </a:pPr>
            <a:r>
              <a:rPr lang="en-US" sz="2000" b="1" i="1" dirty="0">
                <a:latin typeface="Aptos" panose="020B0004020202020204" pitchFamily="34" charset="0"/>
              </a:rPr>
              <a:t>This Warning Order (WARNORD) will be issued via email two weeks prior to the official Operation Order (OPORD).</a:t>
            </a:r>
          </a:p>
          <a:p>
            <a:pPr marL="285750" indent="-285750">
              <a:buFont typeface="Arial" panose="020B0604020202020204" pitchFamily="34" charset="0"/>
              <a:buChar char="•"/>
            </a:pPr>
            <a:endParaRPr lang="en-US" sz="2000" b="1" i="1" dirty="0">
              <a:latin typeface="Aptos" panose="020B0004020202020204" pitchFamily="34" charset="0"/>
            </a:endParaRPr>
          </a:p>
          <a:p>
            <a:pPr marL="285750" indent="-285750">
              <a:buFont typeface="Arial" panose="020B0604020202020204" pitchFamily="34" charset="0"/>
              <a:buChar char="•"/>
            </a:pPr>
            <a:r>
              <a:rPr lang="en-US" sz="2000" b="1" i="1" dirty="0">
                <a:latin typeface="Aptos" panose="020B0004020202020204" pitchFamily="34" charset="0"/>
              </a:rPr>
              <a:t>Email subject: WARNING ORDER (WARNORD) - Navy Working Capital Fund Confirmation Process</a:t>
            </a:r>
          </a:p>
          <a:p>
            <a:pPr marL="285750" indent="-285750">
              <a:buFont typeface="Arial" panose="020B0604020202020204" pitchFamily="34" charset="0"/>
              <a:buChar char="•"/>
            </a:pPr>
            <a:endParaRPr lang="en-US" sz="2000" dirty="0">
              <a:latin typeface="Aptos" panose="020B0004020202020204" pitchFamily="34" charset="0"/>
            </a:endParaRPr>
          </a:p>
        </p:txBody>
      </p:sp>
    </p:spTree>
    <p:extLst>
      <p:ext uri="{BB962C8B-B14F-4D97-AF65-F5344CB8AC3E}">
        <p14:creationId xmlns:p14="http://schemas.microsoft.com/office/powerpoint/2010/main" val="17822206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8D11D-2D6F-1C0B-B63D-587D4F8B4C21}"/>
            </a:ext>
          </a:extLst>
        </p:cNvPr>
        <p:cNvGrpSpPr/>
        <p:nvPr/>
      </p:nvGrpSpPr>
      <p:grpSpPr>
        <a:xfrm>
          <a:off x="0" y="0"/>
          <a:ext cx="0" cy="0"/>
          <a:chOff x="0" y="0"/>
          <a:chExt cx="0" cy="0"/>
        </a:xfrm>
      </p:grpSpPr>
      <p:pic>
        <p:nvPicPr>
          <p:cNvPr id="7" name="Picture 6" descr="Logo&#10;&#10;AI-generated content may be incorrect.">
            <a:extLst>
              <a:ext uri="{FF2B5EF4-FFF2-40B4-BE49-F238E27FC236}">
                <a16:creationId xmlns:a16="http://schemas.microsoft.com/office/drawing/2014/main" id="{B09A8D32-0FF0-4693-8975-E07DD8C4B9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63325" y="6083417"/>
            <a:ext cx="649999" cy="649999"/>
          </a:xfrm>
          <a:prstGeom prst="rect">
            <a:avLst/>
          </a:prstGeom>
        </p:spPr>
      </p:pic>
      <p:cxnSp>
        <p:nvCxnSpPr>
          <p:cNvPr id="11" name="Straight Connector 21">
            <a:extLst>
              <a:ext uri="{FF2B5EF4-FFF2-40B4-BE49-F238E27FC236}">
                <a16:creationId xmlns:a16="http://schemas.microsoft.com/office/drawing/2014/main" id="{A7AD1175-4856-E803-DCC2-7A88BB75EBE1}"/>
              </a:ext>
            </a:extLst>
          </p:cNvPr>
          <p:cNvCxnSpPr>
            <a:cxnSpLocks noChangeShapeType="1"/>
          </p:cNvCxnSpPr>
          <p:nvPr/>
        </p:nvCxnSpPr>
        <p:spPr bwMode="auto">
          <a:xfrm>
            <a:off x="0" y="6477302"/>
            <a:ext cx="11296650"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sp>
        <p:nvSpPr>
          <p:cNvPr id="6" name="TextBox 5">
            <a:extLst>
              <a:ext uri="{FF2B5EF4-FFF2-40B4-BE49-F238E27FC236}">
                <a16:creationId xmlns:a16="http://schemas.microsoft.com/office/drawing/2014/main" id="{3239971A-943F-D9D2-774F-6420B637CC3B}"/>
              </a:ext>
            </a:extLst>
          </p:cNvPr>
          <p:cNvSpPr txBox="1"/>
          <p:nvPr/>
        </p:nvSpPr>
        <p:spPr>
          <a:xfrm>
            <a:off x="2762249" y="3429000"/>
            <a:ext cx="8534401" cy="1015663"/>
          </a:xfrm>
          <a:prstGeom prst="rect">
            <a:avLst/>
          </a:prstGeom>
          <a:noFill/>
        </p:spPr>
        <p:txBody>
          <a:bodyPr wrap="square" rtlCol="0">
            <a:spAutoFit/>
          </a:bodyPr>
          <a:lstStyle/>
          <a:p>
            <a:pPr lvl="1">
              <a:buClrTx/>
            </a:pPr>
            <a:r>
              <a:rPr lang="en-US" sz="3200" dirty="0">
                <a:latin typeface="Aptos ExtraBold" panose="020B0004020202020204" pitchFamily="34" charset="0"/>
              </a:rPr>
              <a:t>OPERATION ORDER (OPORD)</a:t>
            </a:r>
            <a:endParaRPr lang="en-US" sz="2300" dirty="0">
              <a:latin typeface="Aptos" panose="020B0004020202020204" pitchFamily="34" charset="0"/>
            </a:endParaRPr>
          </a:p>
          <a:p>
            <a:pPr lvl="1">
              <a:buClrTx/>
              <a:buFont typeface="Arial" panose="020B0604020202020204" pitchFamily="34" charset="0"/>
              <a:buChar char="•"/>
            </a:pPr>
            <a:endParaRPr lang="en-US" sz="2800" dirty="0">
              <a:latin typeface="Aptos" panose="020B0004020202020204" pitchFamily="34" charset="0"/>
            </a:endParaRPr>
          </a:p>
        </p:txBody>
      </p:sp>
    </p:spTree>
    <p:extLst>
      <p:ext uri="{BB962C8B-B14F-4D97-AF65-F5344CB8AC3E}">
        <p14:creationId xmlns:p14="http://schemas.microsoft.com/office/powerpoint/2010/main" val="34289562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AC818-2C4A-0F33-746B-9F689F8AEE42}"/>
            </a:ext>
          </a:extLst>
        </p:cNvPr>
        <p:cNvGrpSpPr/>
        <p:nvPr/>
      </p:nvGrpSpPr>
      <p:grpSpPr>
        <a:xfrm>
          <a:off x="0" y="0"/>
          <a:ext cx="0" cy="0"/>
          <a:chOff x="0" y="0"/>
          <a:chExt cx="0" cy="0"/>
        </a:xfrm>
      </p:grpSpPr>
      <p:sp>
        <p:nvSpPr>
          <p:cNvPr id="16" name="Title 1">
            <a:extLst>
              <a:ext uri="{FF2B5EF4-FFF2-40B4-BE49-F238E27FC236}">
                <a16:creationId xmlns:a16="http://schemas.microsoft.com/office/drawing/2014/main" id="{7E143B82-A6B8-CC32-4CF5-0C917E817DAC}"/>
              </a:ext>
            </a:extLst>
          </p:cNvPr>
          <p:cNvSpPr txBox="1">
            <a:spLocks/>
          </p:cNvSpPr>
          <p:nvPr/>
        </p:nvSpPr>
        <p:spPr>
          <a:xfrm>
            <a:off x="2433575" y="535905"/>
            <a:ext cx="7893595" cy="369332"/>
          </a:xfrm>
          <a:prstGeom prst="rect">
            <a:avLst/>
          </a:prstGeom>
        </p:spPr>
        <p:txBody>
          <a:bodyPr/>
          <a:lstStyle>
            <a:lvl1pPr algn="l" defTabSz="914400" rtl="0" eaLnBrk="1" latinLnBrk="0" hangingPunct="1">
              <a:lnSpc>
                <a:spcPct val="90000"/>
              </a:lnSpc>
              <a:spcBef>
                <a:spcPct val="0"/>
              </a:spcBef>
              <a:buNone/>
              <a:defRPr lang="en-US" sz="2000" kern="1200" dirty="0" smtClean="0">
                <a:solidFill>
                  <a:schemeClr val="bg1"/>
                </a:solidFill>
                <a:latin typeface="Arial Bold" panose="020B0704020202020204" pitchFamily="34" charset="0"/>
                <a:ea typeface="+mj-ea"/>
                <a:cs typeface="Arial Bold" panose="020B0704020202020204" pitchFamily="34" charset="0"/>
              </a:defRPr>
            </a:lvl1pPr>
          </a:lstStyle>
          <a:p>
            <a:endParaRPr lang="en-US" sz="2800" dirty="0">
              <a:latin typeface="Aptos ExtraBold" panose="020B0004020202020204" pitchFamily="34" charset="0"/>
            </a:endParaRPr>
          </a:p>
        </p:txBody>
      </p:sp>
      <p:pic>
        <p:nvPicPr>
          <p:cNvPr id="17" name="Picture 16" descr="Logo&#10;&#10;AI-generated content may be incorrect.">
            <a:extLst>
              <a:ext uri="{FF2B5EF4-FFF2-40B4-BE49-F238E27FC236}">
                <a16:creationId xmlns:a16="http://schemas.microsoft.com/office/drawing/2014/main" id="{BD922BBA-8C94-A796-F31F-5D378FCA00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85601" y="5987553"/>
            <a:ext cx="781393" cy="781393"/>
          </a:xfrm>
          <a:prstGeom prst="rect">
            <a:avLst/>
          </a:prstGeom>
        </p:spPr>
      </p:pic>
      <p:sp>
        <p:nvSpPr>
          <p:cNvPr id="2" name="TextBox 1">
            <a:extLst>
              <a:ext uri="{FF2B5EF4-FFF2-40B4-BE49-F238E27FC236}">
                <a16:creationId xmlns:a16="http://schemas.microsoft.com/office/drawing/2014/main" id="{C9C3B2B9-A380-825C-E2FF-64898A8297E3}"/>
              </a:ext>
            </a:extLst>
          </p:cNvPr>
          <p:cNvSpPr txBox="1"/>
          <p:nvPr/>
        </p:nvSpPr>
        <p:spPr>
          <a:xfrm>
            <a:off x="7496175" y="5402479"/>
            <a:ext cx="3867150" cy="369332"/>
          </a:xfrm>
          <a:prstGeom prst="rect">
            <a:avLst/>
          </a:prstGeom>
          <a:noFill/>
        </p:spPr>
        <p:txBody>
          <a:bodyPr wrap="square" rtlCol="0">
            <a:spAutoFit/>
          </a:bodyPr>
          <a:lstStyle/>
          <a:p>
            <a:r>
              <a:rPr lang="en-US" b="1" dirty="0">
                <a:solidFill>
                  <a:schemeClr val="bg1"/>
                </a:solidFill>
                <a:latin typeface="Aptos ExtraBold" panose="020B0004020202020204" pitchFamily="34" charset="0"/>
              </a:rPr>
              <a:t>Insert photo or graphic here</a:t>
            </a:r>
          </a:p>
        </p:txBody>
      </p:sp>
      <p:sp>
        <p:nvSpPr>
          <p:cNvPr id="14" name="TextBox 13">
            <a:extLst>
              <a:ext uri="{FF2B5EF4-FFF2-40B4-BE49-F238E27FC236}">
                <a16:creationId xmlns:a16="http://schemas.microsoft.com/office/drawing/2014/main" id="{9419BF28-611C-43D4-9F95-A6AADBC45375}"/>
              </a:ext>
            </a:extLst>
          </p:cNvPr>
          <p:cNvSpPr txBox="1"/>
          <p:nvPr/>
        </p:nvSpPr>
        <p:spPr>
          <a:xfrm>
            <a:off x="3031837" y="1371830"/>
            <a:ext cx="6128326"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00"/>
                </a:solidFill>
                <a:effectLst/>
                <a:highlight>
                  <a:srgbClr val="FFFFFF"/>
                </a:highlight>
                <a:uLnTx/>
                <a:uFillTx/>
                <a:latin typeface="Aptos ExtraBold" panose="020B0004020202020204" pitchFamily="34" charset="0"/>
              </a:rPr>
              <a:t>What is</a:t>
            </a:r>
            <a:r>
              <a:rPr kumimoji="0" lang="en-US" sz="2800" b="1" i="0" u="none" strike="noStrike" kern="1200" cap="none" spc="0" normalizeH="0" baseline="0" noProof="0" dirty="0">
                <a:ln>
                  <a:noFill/>
                </a:ln>
                <a:solidFill>
                  <a:srgbClr val="000000"/>
                </a:solidFill>
                <a:effectLst/>
                <a:highlight>
                  <a:srgbClr val="FFFFFF"/>
                </a:highlight>
                <a:uLnTx/>
                <a:uFillTx/>
                <a:latin typeface="Aptos ExtraBold" panose="020B0004020202020204" pitchFamily="34" charset="0"/>
              </a:rPr>
              <a:t> an OPERATION ORDER?</a:t>
            </a:r>
          </a:p>
        </p:txBody>
      </p:sp>
      <p:sp>
        <p:nvSpPr>
          <p:cNvPr id="18" name="TextBox 17">
            <a:extLst>
              <a:ext uri="{FF2B5EF4-FFF2-40B4-BE49-F238E27FC236}">
                <a16:creationId xmlns:a16="http://schemas.microsoft.com/office/drawing/2014/main" id="{4CCDC3E2-0C49-C404-E1D4-8D0A047678BE}"/>
              </a:ext>
            </a:extLst>
          </p:cNvPr>
          <p:cNvSpPr txBox="1"/>
          <p:nvPr/>
        </p:nvSpPr>
        <p:spPr>
          <a:xfrm>
            <a:off x="1686552" y="2125270"/>
            <a:ext cx="9277011" cy="3785652"/>
          </a:xfrm>
          <a:prstGeom prst="rect">
            <a:avLst/>
          </a:prstGeom>
          <a:noFill/>
        </p:spPr>
        <p:txBody>
          <a:bodyPr wrap="square">
            <a:spAutoFit/>
          </a:bodyPr>
          <a:lstStyle/>
          <a:p>
            <a:pPr marL="285750" indent="-285750">
              <a:buFont typeface="Arial" panose="020B0604020202020204" pitchFamily="34" charset="0"/>
              <a:buChar char="•"/>
            </a:pPr>
            <a:r>
              <a:rPr lang="en-US" sz="2000" dirty="0">
                <a:latin typeface="Aptos" panose="020B0004020202020204" pitchFamily="34" charset="0"/>
              </a:rPr>
              <a:t>OPERATION ORDER (OPORD) — formally requests your assistance with NAVSUP’s quarterly inventory confirmation supporting the Department of the Navy’s Working Capital Fund (WCF) financial statements. Your organization has been identified as maintaining custody of, or being contractually responsible for, Navy Working Capital Fund – Supply Management (NWCF-SM) materiel.</a:t>
            </a:r>
          </a:p>
          <a:p>
            <a:pPr marL="285750" indent="-285750">
              <a:buFont typeface="Arial" panose="020B0604020202020204" pitchFamily="34" charset="0"/>
              <a:buChar char="•"/>
            </a:pPr>
            <a:endParaRPr lang="en-US" sz="2000" b="1" i="1" dirty="0">
              <a:latin typeface="Aptos" panose="020B0004020202020204" pitchFamily="34" charset="0"/>
            </a:endParaRPr>
          </a:p>
          <a:p>
            <a:pPr marL="285750" indent="-285750">
              <a:buFont typeface="Arial" panose="020B0604020202020204" pitchFamily="34" charset="0"/>
              <a:buChar char="•"/>
            </a:pPr>
            <a:r>
              <a:rPr lang="en-US" sz="2000" b="1" i="1" dirty="0">
                <a:latin typeface="Aptos" panose="020B0004020202020204" pitchFamily="34" charset="0"/>
              </a:rPr>
              <a:t>This OPERATION ORDER (OPORD) will be issued via email two weeks prior to the specific date scheduled for the mandatory retrieval of the NWCF-SM on-hand materiel extract.</a:t>
            </a:r>
          </a:p>
          <a:p>
            <a:pPr marL="285750" indent="-285750">
              <a:buFont typeface="Arial" panose="020B0604020202020204" pitchFamily="34" charset="0"/>
              <a:buChar char="•"/>
            </a:pPr>
            <a:endParaRPr lang="en-US" sz="2000" b="1" i="1" dirty="0">
              <a:latin typeface="Aptos" panose="020B0004020202020204" pitchFamily="34" charset="0"/>
            </a:endParaRPr>
          </a:p>
          <a:p>
            <a:pPr marL="285750" indent="-285750">
              <a:buFont typeface="Arial" panose="020B0604020202020204" pitchFamily="34" charset="0"/>
              <a:buChar char="•"/>
            </a:pPr>
            <a:r>
              <a:rPr lang="en-US" sz="2000" b="1" i="1" dirty="0">
                <a:latin typeface="Aptos" panose="020B0004020202020204" pitchFamily="34" charset="0"/>
              </a:rPr>
              <a:t>Email subject: OPERATION ORDER (OPORD) Navy Working Capital Fund Confirmation Process</a:t>
            </a:r>
            <a:endParaRPr lang="en-US" sz="2000" dirty="0">
              <a:latin typeface="Aptos" panose="020B0004020202020204" pitchFamily="34" charset="0"/>
            </a:endParaRPr>
          </a:p>
        </p:txBody>
      </p:sp>
    </p:spTree>
    <p:extLst>
      <p:ext uri="{BB962C8B-B14F-4D97-AF65-F5344CB8AC3E}">
        <p14:creationId xmlns:p14="http://schemas.microsoft.com/office/powerpoint/2010/main" val="27173561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B56D3-56FB-CD7B-F1D0-B15EB710E935}"/>
            </a:ext>
          </a:extLst>
        </p:cNvPr>
        <p:cNvGrpSpPr/>
        <p:nvPr/>
      </p:nvGrpSpPr>
      <p:grpSpPr>
        <a:xfrm>
          <a:off x="0" y="0"/>
          <a:ext cx="0" cy="0"/>
          <a:chOff x="0" y="0"/>
          <a:chExt cx="0" cy="0"/>
        </a:xfrm>
      </p:grpSpPr>
      <p:sp>
        <p:nvSpPr>
          <p:cNvPr id="16" name="Title 1">
            <a:extLst>
              <a:ext uri="{FF2B5EF4-FFF2-40B4-BE49-F238E27FC236}">
                <a16:creationId xmlns:a16="http://schemas.microsoft.com/office/drawing/2014/main" id="{13F022D5-EBCB-30B3-7924-A5CF0764E6A5}"/>
              </a:ext>
            </a:extLst>
          </p:cNvPr>
          <p:cNvSpPr txBox="1">
            <a:spLocks/>
          </p:cNvSpPr>
          <p:nvPr/>
        </p:nvSpPr>
        <p:spPr>
          <a:xfrm>
            <a:off x="2433575" y="535905"/>
            <a:ext cx="7893595" cy="369332"/>
          </a:xfrm>
          <a:prstGeom prst="rect">
            <a:avLst/>
          </a:prstGeom>
        </p:spPr>
        <p:txBody>
          <a:bodyPr/>
          <a:lstStyle>
            <a:lvl1pPr algn="l" defTabSz="914400" rtl="0" eaLnBrk="1" latinLnBrk="0" hangingPunct="1">
              <a:lnSpc>
                <a:spcPct val="90000"/>
              </a:lnSpc>
              <a:spcBef>
                <a:spcPct val="0"/>
              </a:spcBef>
              <a:buNone/>
              <a:defRPr lang="en-US" sz="2000" kern="1200" dirty="0" smtClean="0">
                <a:solidFill>
                  <a:schemeClr val="bg1"/>
                </a:solidFill>
                <a:latin typeface="Arial Bold" panose="020B0704020202020204" pitchFamily="34" charset="0"/>
                <a:ea typeface="+mj-ea"/>
                <a:cs typeface="Arial Bold" panose="020B0704020202020204" pitchFamily="34" charset="0"/>
              </a:defRPr>
            </a:lvl1pPr>
          </a:lstStyle>
          <a:p>
            <a:r>
              <a:rPr lang="en-US" sz="2800" dirty="0">
                <a:latin typeface="Aptos ExtraBold" panose="020B0004020202020204" pitchFamily="34" charset="0"/>
              </a:rPr>
              <a:t>OPERATION ORDER (OPORD) Email – Cont.</a:t>
            </a:r>
          </a:p>
        </p:txBody>
      </p:sp>
      <p:pic>
        <p:nvPicPr>
          <p:cNvPr id="17" name="Picture 16" descr="Logo&#10;&#10;AI-generated content may be incorrect.">
            <a:extLst>
              <a:ext uri="{FF2B5EF4-FFF2-40B4-BE49-F238E27FC236}">
                <a16:creationId xmlns:a16="http://schemas.microsoft.com/office/drawing/2014/main" id="{987687BA-4869-4FA5-548F-D8E8EDAE70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85601" y="5987553"/>
            <a:ext cx="781393" cy="781393"/>
          </a:xfrm>
          <a:prstGeom prst="rect">
            <a:avLst/>
          </a:prstGeom>
        </p:spPr>
      </p:pic>
      <p:sp>
        <p:nvSpPr>
          <p:cNvPr id="2" name="TextBox 1">
            <a:extLst>
              <a:ext uri="{FF2B5EF4-FFF2-40B4-BE49-F238E27FC236}">
                <a16:creationId xmlns:a16="http://schemas.microsoft.com/office/drawing/2014/main" id="{565ECAE7-211D-942A-DC95-6C3282D3355F}"/>
              </a:ext>
            </a:extLst>
          </p:cNvPr>
          <p:cNvSpPr txBox="1"/>
          <p:nvPr/>
        </p:nvSpPr>
        <p:spPr>
          <a:xfrm>
            <a:off x="7496175" y="5402479"/>
            <a:ext cx="3867150" cy="369332"/>
          </a:xfrm>
          <a:prstGeom prst="rect">
            <a:avLst/>
          </a:prstGeom>
          <a:noFill/>
        </p:spPr>
        <p:txBody>
          <a:bodyPr wrap="square" rtlCol="0">
            <a:spAutoFit/>
          </a:bodyPr>
          <a:lstStyle/>
          <a:p>
            <a:r>
              <a:rPr lang="en-US" b="1" dirty="0">
                <a:solidFill>
                  <a:schemeClr val="bg1"/>
                </a:solidFill>
                <a:latin typeface="Aptos ExtraBold" panose="020B0004020202020204" pitchFamily="34" charset="0"/>
              </a:rPr>
              <a:t>Insert photo or graphic here</a:t>
            </a:r>
          </a:p>
        </p:txBody>
      </p:sp>
      <p:pic>
        <p:nvPicPr>
          <p:cNvPr id="8" name="Picture 7">
            <a:extLst>
              <a:ext uri="{FF2B5EF4-FFF2-40B4-BE49-F238E27FC236}">
                <a16:creationId xmlns:a16="http://schemas.microsoft.com/office/drawing/2014/main" id="{AA3D62FC-CFA7-DA79-41FD-765F8EA76E3F}"/>
              </a:ext>
            </a:extLst>
          </p:cNvPr>
          <p:cNvPicPr>
            <a:picLocks noChangeAspect="1"/>
          </p:cNvPicPr>
          <p:nvPr/>
        </p:nvPicPr>
        <p:blipFill>
          <a:blip r:embed="rId3"/>
          <a:stretch>
            <a:fillRect/>
          </a:stretch>
        </p:blipFill>
        <p:spPr>
          <a:xfrm>
            <a:off x="194439" y="1913648"/>
            <a:ext cx="11803122" cy="3858163"/>
          </a:xfrm>
          <a:prstGeom prst="rect">
            <a:avLst/>
          </a:prstGeom>
        </p:spPr>
      </p:pic>
    </p:spTree>
    <p:extLst>
      <p:ext uri="{BB962C8B-B14F-4D97-AF65-F5344CB8AC3E}">
        <p14:creationId xmlns:p14="http://schemas.microsoft.com/office/powerpoint/2010/main" val="24766586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624E8-43FC-459C-9231-E179C24AE399}"/>
            </a:ext>
          </a:extLst>
        </p:cNvPr>
        <p:cNvGrpSpPr/>
        <p:nvPr/>
      </p:nvGrpSpPr>
      <p:grpSpPr>
        <a:xfrm>
          <a:off x="0" y="0"/>
          <a:ext cx="0" cy="0"/>
          <a:chOff x="0" y="0"/>
          <a:chExt cx="0" cy="0"/>
        </a:xfrm>
      </p:grpSpPr>
      <p:pic>
        <p:nvPicPr>
          <p:cNvPr id="7" name="Picture 6" descr="Logo&#10;&#10;AI-generated content may be incorrect.">
            <a:extLst>
              <a:ext uri="{FF2B5EF4-FFF2-40B4-BE49-F238E27FC236}">
                <a16:creationId xmlns:a16="http://schemas.microsoft.com/office/drawing/2014/main" id="{73AC51CC-6417-381A-017A-DBF89E49AD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63325" y="6083417"/>
            <a:ext cx="649999" cy="649999"/>
          </a:xfrm>
          <a:prstGeom prst="rect">
            <a:avLst/>
          </a:prstGeom>
        </p:spPr>
      </p:pic>
      <p:cxnSp>
        <p:nvCxnSpPr>
          <p:cNvPr id="11" name="Straight Connector 21">
            <a:extLst>
              <a:ext uri="{FF2B5EF4-FFF2-40B4-BE49-F238E27FC236}">
                <a16:creationId xmlns:a16="http://schemas.microsoft.com/office/drawing/2014/main" id="{DC813C4F-C85F-A1E7-C06D-C6C175671D4D}"/>
              </a:ext>
            </a:extLst>
          </p:cNvPr>
          <p:cNvCxnSpPr>
            <a:cxnSpLocks noChangeShapeType="1"/>
          </p:cNvCxnSpPr>
          <p:nvPr/>
        </p:nvCxnSpPr>
        <p:spPr bwMode="auto">
          <a:xfrm>
            <a:off x="0" y="6477302"/>
            <a:ext cx="11296650"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sp>
        <p:nvSpPr>
          <p:cNvPr id="6" name="TextBox 5">
            <a:extLst>
              <a:ext uri="{FF2B5EF4-FFF2-40B4-BE49-F238E27FC236}">
                <a16:creationId xmlns:a16="http://schemas.microsoft.com/office/drawing/2014/main" id="{71A18142-88FD-A0EB-0E0C-9FA26910C800}"/>
              </a:ext>
            </a:extLst>
          </p:cNvPr>
          <p:cNvSpPr txBox="1"/>
          <p:nvPr/>
        </p:nvSpPr>
        <p:spPr>
          <a:xfrm>
            <a:off x="-1" y="3429000"/>
            <a:ext cx="12192001" cy="1508105"/>
          </a:xfrm>
          <a:prstGeom prst="rect">
            <a:avLst/>
          </a:prstGeom>
          <a:noFill/>
        </p:spPr>
        <p:txBody>
          <a:bodyPr wrap="square" rtlCol="0">
            <a:spAutoFit/>
          </a:bodyPr>
          <a:lstStyle/>
          <a:p>
            <a:pPr lvl="1" algn="ctr">
              <a:buClrTx/>
            </a:pPr>
            <a:r>
              <a:rPr lang="en-US" sz="3200" dirty="0">
                <a:latin typeface="Aptos ExtraBold" panose="020B0004020202020204" pitchFamily="34" charset="0"/>
              </a:rPr>
              <a:t> Accountable Property System of Record (APSR) Data retrieval</a:t>
            </a:r>
          </a:p>
          <a:p>
            <a:pPr lvl="1">
              <a:buClrTx/>
            </a:pPr>
            <a:endParaRPr lang="en-US" sz="2800" dirty="0">
              <a:latin typeface="Aptos" panose="020B0004020202020204" pitchFamily="34" charset="0"/>
            </a:endParaRPr>
          </a:p>
        </p:txBody>
      </p:sp>
    </p:spTree>
    <p:extLst>
      <p:ext uri="{BB962C8B-B14F-4D97-AF65-F5344CB8AC3E}">
        <p14:creationId xmlns:p14="http://schemas.microsoft.com/office/powerpoint/2010/main" val="41397765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14395-2B9B-792D-A708-4A287A0238C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CF7C84D-4DDE-64C5-73BA-2EFC3F69FBE7}"/>
              </a:ext>
            </a:extLst>
          </p:cNvPr>
          <p:cNvPicPr>
            <a:picLocks noChangeAspect="1"/>
          </p:cNvPicPr>
          <p:nvPr/>
        </p:nvPicPr>
        <p:blipFill>
          <a:blip r:embed="rId2"/>
          <a:stretch>
            <a:fillRect/>
          </a:stretch>
        </p:blipFill>
        <p:spPr>
          <a:xfrm>
            <a:off x="0" y="1102877"/>
            <a:ext cx="3901778" cy="5755123"/>
          </a:xfrm>
          <a:prstGeom prst="rect">
            <a:avLst/>
          </a:prstGeom>
        </p:spPr>
      </p:pic>
      <p:sp>
        <p:nvSpPr>
          <p:cNvPr id="25" name="Content Placeholder 13">
            <a:extLst>
              <a:ext uri="{FF2B5EF4-FFF2-40B4-BE49-F238E27FC236}">
                <a16:creationId xmlns:a16="http://schemas.microsoft.com/office/drawing/2014/main" id="{A479C73F-FAF3-54FF-AF8E-5FBD0FB92E17}"/>
              </a:ext>
            </a:extLst>
          </p:cNvPr>
          <p:cNvSpPr txBox="1">
            <a:spLocks/>
          </p:cNvSpPr>
          <p:nvPr/>
        </p:nvSpPr>
        <p:spPr>
          <a:xfrm>
            <a:off x="4582226" y="3425979"/>
            <a:ext cx="6676901" cy="2683755"/>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dirty="0">
              <a:latin typeface="Aptos" panose="020B0004020202020204" pitchFamily="34" charset="0"/>
            </a:endParaRPr>
          </a:p>
          <a:p>
            <a:pPr marL="0" indent="0">
              <a:buClr>
                <a:schemeClr val="tx1"/>
              </a:buClr>
              <a:buNone/>
            </a:pPr>
            <a:r>
              <a:rPr lang="en-US" b="1" dirty="0">
                <a:latin typeface="Aptos" panose="020B0004020202020204" pitchFamily="34" charset="0"/>
              </a:rPr>
              <a:t>Best Practices:</a:t>
            </a:r>
            <a:r>
              <a:rPr lang="en-US" dirty="0">
                <a:latin typeface="Aptos" panose="020B0004020202020204" pitchFamily="34" charset="0"/>
              </a:rPr>
              <a:t> </a:t>
            </a:r>
          </a:p>
          <a:p>
            <a:pPr>
              <a:buClr>
                <a:schemeClr val="tx1"/>
              </a:buClr>
              <a:buFont typeface="Arial" panose="020B0604020202020204" pitchFamily="34" charset="0"/>
              <a:buChar char="•"/>
            </a:pPr>
            <a:r>
              <a:rPr lang="en-US" dirty="0">
                <a:latin typeface="Aptos" panose="020B0004020202020204" pitchFamily="34" charset="0"/>
              </a:rPr>
              <a:t>Extract your local and CAV-RP data a few days before the official pull date to begin resolving discrepancies.</a:t>
            </a:r>
          </a:p>
          <a:p>
            <a:pPr>
              <a:buClr>
                <a:schemeClr val="tx1"/>
              </a:buClr>
              <a:buFont typeface="Arial" panose="020B0604020202020204" pitchFamily="34" charset="0"/>
              <a:buChar char="•"/>
            </a:pPr>
            <a:r>
              <a:rPr lang="en-US" dirty="0">
                <a:latin typeface="Aptos" panose="020B0004020202020204" pitchFamily="34" charset="0"/>
              </a:rPr>
              <a:t>If you submit your data after the pull date, run a CAV-RP history report backdated to that specific pull date. Check for any transactions that occurred after the deadline and ensure they are excluded from your submission.</a:t>
            </a:r>
          </a:p>
          <a:p>
            <a:pPr marL="0" indent="0">
              <a:buNone/>
            </a:pPr>
            <a:endParaRPr lang="en-US" sz="2400" dirty="0">
              <a:latin typeface="Aptos" panose="020B0004020202020204" pitchFamily="34" charset="0"/>
            </a:endParaRPr>
          </a:p>
          <a:p>
            <a:pPr marL="0" indent="0">
              <a:buNone/>
            </a:pPr>
            <a:endParaRPr lang="en-US" sz="2400" u="sng" dirty="0">
              <a:latin typeface="Aptos" panose="020B0004020202020204" pitchFamily="34" charset="0"/>
            </a:endParaRPr>
          </a:p>
          <a:p>
            <a:pPr marL="0" indent="0">
              <a:buNone/>
            </a:pPr>
            <a:endParaRPr lang="en-US" u="sng" dirty="0">
              <a:latin typeface="Aptos" panose="020B0004020202020204" pitchFamily="34" charset="0"/>
            </a:endParaRPr>
          </a:p>
        </p:txBody>
      </p:sp>
      <p:sp>
        <p:nvSpPr>
          <p:cNvPr id="9" name="Text Placeholder 3">
            <a:extLst>
              <a:ext uri="{FF2B5EF4-FFF2-40B4-BE49-F238E27FC236}">
                <a16:creationId xmlns:a16="http://schemas.microsoft.com/office/drawing/2014/main" id="{39BA4004-53AF-2AFF-D7AE-37E172B71389}"/>
              </a:ext>
            </a:extLst>
          </p:cNvPr>
          <p:cNvSpPr txBox="1">
            <a:spLocks/>
          </p:cNvSpPr>
          <p:nvPr/>
        </p:nvSpPr>
        <p:spPr>
          <a:xfrm>
            <a:off x="4582226" y="1717616"/>
            <a:ext cx="5158316" cy="517906"/>
          </a:xfrm>
          <a:prstGeom prst="rect">
            <a:avLst/>
          </a:prstGeom>
        </p:spPr>
        <p:txBody>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solidFill>
                  <a:schemeClr val="tx1">
                    <a:lumMod val="50000"/>
                    <a:lumOff val="50000"/>
                  </a:schemeClr>
                </a:solidFill>
                <a:latin typeface="Aptos ExtraBold" panose="020B0004020202020204" pitchFamily="34" charset="0"/>
              </a:rPr>
              <a:t>END OF DAY</a:t>
            </a:r>
            <a:r>
              <a:rPr lang="en-US" sz="2800" dirty="0">
                <a:solidFill>
                  <a:schemeClr val="tx1">
                    <a:lumMod val="50000"/>
                    <a:lumOff val="50000"/>
                  </a:schemeClr>
                </a:solidFill>
                <a:latin typeface="Franklin Gothic Demi" panose="020B0703020102020204" pitchFamily="34" charset="0"/>
              </a:rPr>
              <a:t> </a:t>
            </a:r>
          </a:p>
          <a:p>
            <a:endParaRPr lang="en-US" dirty="0"/>
          </a:p>
        </p:txBody>
      </p:sp>
      <p:sp>
        <p:nvSpPr>
          <p:cNvPr id="16" name="Title 1">
            <a:extLst>
              <a:ext uri="{FF2B5EF4-FFF2-40B4-BE49-F238E27FC236}">
                <a16:creationId xmlns:a16="http://schemas.microsoft.com/office/drawing/2014/main" id="{AC7C4A94-70A6-27AC-B624-9C22618C6B52}"/>
              </a:ext>
            </a:extLst>
          </p:cNvPr>
          <p:cNvSpPr txBox="1">
            <a:spLocks/>
          </p:cNvSpPr>
          <p:nvPr/>
        </p:nvSpPr>
        <p:spPr>
          <a:xfrm>
            <a:off x="2433575" y="535905"/>
            <a:ext cx="7893595" cy="369332"/>
          </a:xfrm>
          <a:prstGeom prst="rect">
            <a:avLst/>
          </a:prstGeom>
        </p:spPr>
        <p:txBody>
          <a:bodyPr/>
          <a:lstStyle>
            <a:lvl1pPr algn="l" defTabSz="914400" rtl="0" eaLnBrk="1" latinLnBrk="0" hangingPunct="1">
              <a:lnSpc>
                <a:spcPct val="90000"/>
              </a:lnSpc>
              <a:spcBef>
                <a:spcPct val="0"/>
              </a:spcBef>
              <a:buNone/>
              <a:defRPr lang="en-US" sz="2000" kern="1200" dirty="0" smtClean="0">
                <a:solidFill>
                  <a:schemeClr val="bg1"/>
                </a:solidFill>
                <a:latin typeface="Arial Bold" panose="020B0704020202020204" pitchFamily="34" charset="0"/>
                <a:ea typeface="+mj-ea"/>
                <a:cs typeface="Arial Bold" panose="020B0704020202020204" pitchFamily="34" charset="0"/>
              </a:defRPr>
            </a:lvl1pPr>
          </a:lstStyle>
          <a:p>
            <a:r>
              <a:rPr lang="en-US" sz="2800" dirty="0">
                <a:latin typeface="Aptos ExtraBold" panose="020B0004020202020204" pitchFamily="34" charset="0"/>
              </a:rPr>
              <a:t>When to pull the Data?</a:t>
            </a:r>
          </a:p>
        </p:txBody>
      </p:sp>
      <p:pic>
        <p:nvPicPr>
          <p:cNvPr id="17" name="Picture 16" descr="Logo&#10;&#10;AI-generated content may be incorrect.">
            <a:extLst>
              <a:ext uri="{FF2B5EF4-FFF2-40B4-BE49-F238E27FC236}">
                <a16:creationId xmlns:a16="http://schemas.microsoft.com/office/drawing/2014/main" id="{EDB5B737-8C28-2164-258F-56C82DBB22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85601" y="5987553"/>
            <a:ext cx="781393" cy="781393"/>
          </a:xfrm>
          <a:prstGeom prst="rect">
            <a:avLst/>
          </a:prstGeom>
        </p:spPr>
      </p:pic>
      <p:sp>
        <p:nvSpPr>
          <p:cNvPr id="11" name="Content Placeholder 13">
            <a:extLst>
              <a:ext uri="{FF2B5EF4-FFF2-40B4-BE49-F238E27FC236}">
                <a16:creationId xmlns:a16="http://schemas.microsoft.com/office/drawing/2014/main" id="{EC2DC6CA-B38D-EED5-B9A5-85CC54BC7A96}"/>
              </a:ext>
            </a:extLst>
          </p:cNvPr>
          <p:cNvSpPr txBox="1">
            <a:spLocks/>
          </p:cNvSpPr>
          <p:nvPr/>
        </p:nvSpPr>
        <p:spPr>
          <a:xfrm>
            <a:off x="4147826" y="2539565"/>
            <a:ext cx="7893596" cy="1008595"/>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ptos" panose="020B0004020202020204" pitchFamily="34" charset="0"/>
              </a:rPr>
              <a:t>Extract local APSR data COB on the target date specified in the OPORD email.</a:t>
            </a:r>
          </a:p>
          <a:p>
            <a:pPr marL="0" indent="0">
              <a:buNone/>
            </a:pPr>
            <a:endParaRPr lang="en-US" sz="2400" u="sng" dirty="0">
              <a:latin typeface="Aptos" panose="020B0004020202020204" pitchFamily="34" charset="0"/>
            </a:endParaRPr>
          </a:p>
          <a:p>
            <a:pPr marL="0" indent="0">
              <a:buNone/>
            </a:pPr>
            <a:endParaRPr lang="en-US" u="sng" dirty="0">
              <a:latin typeface="Aptos" panose="020B0004020202020204" pitchFamily="34" charset="0"/>
            </a:endParaRPr>
          </a:p>
        </p:txBody>
      </p:sp>
    </p:spTree>
    <p:extLst>
      <p:ext uri="{BB962C8B-B14F-4D97-AF65-F5344CB8AC3E}">
        <p14:creationId xmlns:p14="http://schemas.microsoft.com/office/powerpoint/2010/main" val="35724507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Horizontal Layout">
  <a:themeElements>
    <a:clrScheme name="NAVSUP Color Palette">
      <a:dk1>
        <a:srgbClr val="000000"/>
      </a:dk1>
      <a:lt1>
        <a:srgbClr val="FFFFFF"/>
      </a:lt1>
      <a:dk2>
        <a:srgbClr val="002D74"/>
      </a:dk2>
      <a:lt2>
        <a:srgbClr val="E7EBF1"/>
      </a:lt2>
      <a:accent1>
        <a:srgbClr val="FFD200"/>
      </a:accent1>
      <a:accent2>
        <a:srgbClr val="004B8D"/>
      </a:accent2>
      <a:accent3>
        <a:srgbClr val="F46212"/>
      </a:accent3>
      <a:accent4>
        <a:srgbClr val="8900F0"/>
      </a:accent4>
      <a:accent5>
        <a:srgbClr val="4C8E03"/>
      </a:accent5>
      <a:accent6>
        <a:srgbClr val="850305"/>
      </a:accent6>
      <a:hlink>
        <a:srgbClr val="008D89"/>
      </a:hlink>
      <a:folHlink>
        <a:srgbClr val="91A1BE"/>
      </a:folHlink>
    </a:clrScheme>
    <a:fontScheme name="Arial Bold">
      <a:majorFont>
        <a:latin typeface="20 pt Arial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VSUP-WSS-Command-Pitch-Template" id="{FFAFF159-9FB6-4C33-A22B-31E1E51527BE}" vid="{1D1F32AB-E885-4C92-9D70-64C0ABCBFC77}"/>
    </a:ext>
  </a:extLst>
</a:theme>
</file>

<file path=ppt/theme/theme2.xml><?xml version="1.0" encoding="utf-8"?>
<a:theme xmlns:a="http://schemas.openxmlformats.org/drawingml/2006/main" name="Blank Templat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7A2E843C-9BF4-4C69-9723-E8F965AEB266}"/>
    </a:ext>
  </a:extLst>
</a:theme>
</file>

<file path=ppt/theme/theme3.xml><?xml version="1.0" encoding="utf-8"?>
<a:theme xmlns:a="http://schemas.openxmlformats.org/drawingml/2006/main" name="Vertical Content">
  <a:themeElements>
    <a:clrScheme name="NAVSUP Color Palette">
      <a:dk1>
        <a:srgbClr val="000000"/>
      </a:dk1>
      <a:lt1>
        <a:srgbClr val="FFFFFF"/>
      </a:lt1>
      <a:dk2>
        <a:srgbClr val="002D74"/>
      </a:dk2>
      <a:lt2>
        <a:srgbClr val="8E9FBC"/>
      </a:lt2>
      <a:accent1>
        <a:srgbClr val="FFCE00"/>
      </a:accent1>
      <a:accent2>
        <a:srgbClr val="71C5E8"/>
      </a:accent2>
      <a:accent3>
        <a:srgbClr val="F28900"/>
      </a:accent3>
      <a:accent4>
        <a:srgbClr val="8900F2"/>
      </a:accent4>
      <a:accent5>
        <a:srgbClr val="4C8E03"/>
      </a:accent5>
      <a:accent6>
        <a:srgbClr val="850305"/>
      </a:accent6>
      <a:hlink>
        <a:srgbClr val="008D89"/>
      </a:hlink>
      <a:folHlink>
        <a:srgbClr val="E3CBC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F72A5710-5832-4EF8-9EE3-B55A4BF19BD9}"/>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B7D7DB48-BC7E-46A7-ACEE-0EA1986CE0C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740E7FEAE237C4A9FBBFBA2FECB8CA4" ma:contentTypeVersion="3" ma:contentTypeDescription="Create a new document." ma:contentTypeScope="" ma:versionID="847885e0e2946bc2f9174a9cf6fdcf48">
  <xsd:schema xmlns:xsd="http://www.w3.org/2001/XMLSchema" xmlns:xs="http://www.w3.org/2001/XMLSchema" xmlns:p="http://schemas.microsoft.com/office/2006/metadata/properties" xmlns:ns2="07cb17db-fe00-4866-8fdd-b96ce13a8d79" xmlns:ns3="6274365c-ef08-486e-9489-9cbb88545402" targetNamespace="http://schemas.microsoft.com/office/2006/metadata/properties" ma:root="true" ma:fieldsID="25d799cbd85cd989bd1802eb8fe75400" ns2:_="" ns3:_="">
    <xsd:import namespace="07cb17db-fe00-4866-8fdd-b96ce13a8d79"/>
    <xsd:import namespace="6274365c-ef08-486e-9489-9cbb8854540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cb17db-fe00-4866-8fdd-b96ce13a8d7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274365c-ef08-486e-9489-9cbb8854540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07cb17db-fe00-4866-8fdd-b96ce13a8d79">F3CRZZPYS6QV-325097246-475</_dlc_DocId>
    <_dlc_DocIdUrl xmlns="07cb17db-fe00-4866-8fdd-b96ce13a8d79">
      <Url>https://flankspeed.sharepoint-mil.us/sites/NAVSUP_N85B/_layouts/15/DocIdRedir.aspx?ID=F3CRZZPYS6QV-325097246-475</Url>
      <Description>F3CRZZPYS6QV-325097246-475</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B551AF7-B9B5-48CA-8093-DFCCEB1F1B40}">
  <ds:schemaRefs>
    <ds:schemaRef ds:uri="http://schemas.microsoft.com/sharepoint/v3/contenttype/forms"/>
  </ds:schemaRefs>
</ds:datastoreItem>
</file>

<file path=customXml/itemProps2.xml><?xml version="1.0" encoding="utf-8"?>
<ds:datastoreItem xmlns:ds="http://schemas.openxmlformats.org/officeDocument/2006/customXml" ds:itemID="{92399562-74C9-4245-846B-4C87A7AA90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cb17db-fe00-4866-8fdd-b96ce13a8d79"/>
    <ds:schemaRef ds:uri="6274365c-ef08-486e-9489-9cbb885454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7C1ABBF-C87A-42FC-9651-4052B4A2D207}">
  <ds:schemaRefs>
    <ds:schemaRef ds:uri="http://www.w3.org/XML/1998/namespace"/>
    <ds:schemaRef ds:uri="http://schemas.microsoft.com/office/2006/metadata/properties"/>
    <ds:schemaRef ds:uri="http://purl.org/dc/elements/1.1/"/>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http://purl.org/dc/terms/"/>
    <ds:schemaRef ds:uri="30e15a99-2787-4658-9a49-e1375a37af84"/>
    <ds:schemaRef ds:uri="f29e537e-536d-4c3d-a73c-f40e94626c0e"/>
    <ds:schemaRef ds:uri="18de59c1-4895-4794-9044-476b2f0a0225"/>
    <ds:schemaRef ds:uri="14edba2b-f6e3-4fc6-9aa0-011b920cb542"/>
    <ds:schemaRef ds:uri="07cb17db-fe00-4866-8fdd-b96ce13a8d79"/>
  </ds:schemaRefs>
</ds:datastoreItem>
</file>

<file path=customXml/itemProps4.xml><?xml version="1.0" encoding="utf-8"?>
<ds:datastoreItem xmlns:ds="http://schemas.openxmlformats.org/officeDocument/2006/customXml" ds:itemID="{1E290B27-AE13-4EFE-B280-41BB697EEAB5}">
  <ds:schemaRefs>
    <ds:schemaRef ds:uri="http://schemas.microsoft.com/sharepoint/events"/>
  </ds:schemaRefs>
</ds:datastoreItem>
</file>

<file path=docMetadata/LabelInfo.xml><?xml version="1.0" encoding="utf-8"?>
<clbl:labelList xmlns:clbl="http://schemas.microsoft.com/office/2020/mipLabelMetadata">
  <clbl:label id="{b27ac744-d744-4b94-baa9-948b89b4017a}" enabled="1" method="Standard" siteId="{e3333e00-c877-4b87-b6ad-45e942de1750}" removed="0"/>
</clbl:labelList>
</file>

<file path=docProps/app.xml><?xml version="1.0" encoding="utf-8"?>
<Properties xmlns="http://schemas.openxmlformats.org/officeDocument/2006/extended-properties" xmlns:vt="http://schemas.openxmlformats.org/officeDocument/2006/docPropsVTypes">
  <Template>NAVSUP-WSS-Command-Pitch-Template</Template>
  <TotalTime>555</TotalTime>
  <Words>1140</Words>
  <Application>Microsoft Office PowerPoint</Application>
  <PresentationFormat>Widescreen</PresentationFormat>
  <Paragraphs>119</Paragraphs>
  <Slides>23</Slides>
  <Notes>0</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23</vt:i4>
      </vt:variant>
    </vt:vector>
  </HeadingPairs>
  <TitlesOfParts>
    <vt:vector size="33" baseType="lpstr">
      <vt:lpstr>Aptos</vt:lpstr>
      <vt:lpstr>Aptos ExtraBold</vt:lpstr>
      <vt:lpstr>Arial</vt:lpstr>
      <vt:lpstr>Calibri</vt:lpstr>
      <vt:lpstr>Franklin Gothic Demi</vt:lpstr>
      <vt:lpstr>Wingdings</vt:lpstr>
      <vt:lpstr>Horizontal Layout</vt:lpstr>
      <vt:lpstr>Blank Template</vt:lpstr>
      <vt:lpstr>Vertical Content</vt:lpstr>
      <vt:lpstr>Custom Design</vt:lpstr>
      <vt:lpstr>PowerPoint Presentation</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HPES NMCI 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Blair, Jennifer L CIV USN NAVSUP WSS MECH (USA)</dc:creator>
  <cp:lastModifiedBy>Mullen, Caitlyn R CIV USN NAVSUP WSS PHIL (USA)</cp:lastModifiedBy>
  <cp:revision>3</cp:revision>
  <cp:lastPrinted>2025-06-04T13:12:52Z</cp:lastPrinted>
  <dcterms:created xsi:type="dcterms:W3CDTF">2025-06-18T13:10:07Z</dcterms:created>
  <dcterms:modified xsi:type="dcterms:W3CDTF">2026-08-26T19:51:19Z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0x0101000740E7FEAE237C4A9FBBFBA2FECB8CA4</vt:lpwstr>
  </property>
  <property fmtid="{D5CDD505-2E9C-101B-9397-08002B2CF9AE}" pid="3" name="_dlc_DocIdItemGuid">
    <vt:lpwstr>a2825e3c-e83e-4b6c-9b88-b1feddc42952</vt:lpwstr>
  </property>
</Properties>
</file>